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7" Type="http://schemas.microsoft.com/office/2020/02/relationships/classificationlabels" Target="docMetadata/LabelInfo.xml"/><Relationship Id="rId2" Type="http://schemas.openxmlformats.org/officeDocument/2006/relationships/officeDocument" Target="ppt/presentation.xml"/><Relationship Id="rId1" Type="http://schemas.microsoft.com/office/2011/relationships/webextensiontaskpanes" Target="ppt/webextensions/taskpanes.xml"/><Relationship Id="rId6" Type="http://schemas.openxmlformats.org/officeDocument/2006/relationships/custom-properties" Target="docProps/custom.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00" r:id="rId5"/>
  </p:sldMasterIdLst>
  <p:notesMasterIdLst>
    <p:notesMasterId r:id="rId46"/>
  </p:notesMasterIdLst>
  <p:handoutMasterIdLst>
    <p:handoutMasterId r:id="rId47"/>
  </p:handoutMasterIdLst>
  <p:sldIdLst>
    <p:sldId id="2147482923" r:id="rId6"/>
    <p:sldId id="2147483027" r:id="rId7"/>
    <p:sldId id="2147483029" r:id="rId8"/>
    <p:sldId id="2147483026" r:id="rId9"/>
    <p:sldId id="2147482962" r:id="rId10"/>
    <p:sldId id="2147482985" r:id="rId11"/>
    <p:sldId id="2147482987" r:id="rId12"/>
    <p:sldId id="2147482988" r:id="rId13"/>
    <p:sldId id="2147482991" r:id="rId14"/>
    <p:sldId id="2147482990" r:id="rId15"/>
    <p:sldId id="2147482989" r:id="rId16"/>
    <p:sldId id="2147482992" r:id="rId17"/>
    <p:sldId id="2147482993" r:id="rId18"/>
    <p:sldId id="2147482994" r:id="rId19"/>
    <p:sldId id="2147482995" r:id="rId20"/>
    <p:sldId id="2147482996" r:id="rId21"/>
    <p:sldId id="2147483000" r:id="rId22"/>
    <p:sldId id="2147483001" r:id="rId23"/>
    <p:sldId id="2147483028" r:id="rId24"/>
    <p:sldId id="2147483003" r:id="rId25"/>
    <p:sldId id="2147483015" r:id="rId26"/>
    <p:sldId id="2147483012" r:id="rId27"/>
    <p:sldId id="2147483013" r:id="rId28"/>
    <p:sldId id="2147483014" r:id="rId29"/>
    <p:sldId id="2147483017" r:id="rId30"/>
    <p:sldId id="2147483030" r:id="rId31"/>
    <p:sldId id="2147483018" r:id="rId32"/>
    <p:sldId id="2147483019" r:id="rId33"/>
    <p:sldId id="2147483002" r:id="rId34"/>
    <p:sldId id="2147483007" r:id="rId35"/>
    <p:sldId id="2147483010" r:id="rId36"/>
    <p:sldId id="2147483011" r:id="rId37"/>
    <p:sldId id="2147483016" r:id="rId38"/>
    <p:sldId id="2147483020" r:id="rId39"/>
    <p:sldId id="2147483021" r:id="rId40"/>
    <p:sldId id="2147483022" r:id="rId41"/>
    <p:sldId id="2147483023" r:id="rId42"/>
    <p:sldId id="2147483024" r:id="rId43"/>
    <p:sldId id="2147483025" r:id="rId44"/>
    <p:sldId id="2147482980" r:id="rId45"/>
  </p:sldIdLst>
  <p:sldSz cx="12192000" cy="6858000"/>
  <p:notesSz cx="6858000" cy="9144000"/>
  <p:custDataLst>
    <p:tags r:id="rId48"/>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FE2E6"/>
    <a:srgbClr val="4E4E4F"/>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FB19D99-9F08-A172-0048-5D5AC507AF29}" v="173" dt="2025-08-26T04:51:07.819"/>
    <p1510:client id="{8766CEC8-90D9-66A2-64C3-0C7DE8A913B7}" v="149" dt="2025-08-26T04:48:19.435"/>
    <p1510:client id="{C78FD048-A8B6-A9E7-139E-F3A4E43D4705}" v="55" dt="2025-08-26T08:48:53.539"/>
    <p1510:client id="{D935ABB3-695E-464C-89F8-E178A17E2E1B}" v="1206" dt="2025-08-26T08:48:23.914"/>
  </p1510:revLst>
</p1510:revInfo>
</file>

<file path=ppt/tableStyles.xml><?xml version="1.0" encoding="utf-8"?>
<a:tblStyleLst xmlns:a="http://schemas.openxmlformats.org/drawingml/2006/main" def="{073A0DAA-6AF3-43AB-8588-CEC1D06C72B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100" d="100"/>
          <a:sy n="100" d="100"/>
        </p:scale>
        <p:origin x="420" y="156"/>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handoutMaster" Target="handoutMasters/handoutMaster1.xml"/><Relationship Id="rId50" Type="http://schemas.openxmlformats.org/officeDocument/2006/relationships/viewProps" Target="viewProp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microsoft.com/office/2015/10/relationships/revisionInfo" Target="revisionInfo.xml"/><Relationship Id="rId5" Type="http://schemas.openxmlformats.org/officeDocument/2006/relationships/slideMaster" Target="slideMasters/slideMaster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tableStyles" Target="tableStyles.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tags" Target="tags/tag1.xml"/><Relationship Id="rId8" Type="http://schemas.openxmlformats.org/officeDocument/2006/relationships/slide" Target="slides/slide3.xml"/><Relationship Id="rId51"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notesMaster" Target="notesMasters/notesMaster1.xml"/><Relationship Id="rId20" Type="http://schemas.openxmlformats.org/officeDocument/2006/relationships/slide" Target="slides/slide15.xml"/><Relationship Id="rId41" Type="http://schemas.openxmlformats.org/officeDocument/2006/relationships/slide" Target="slides/slide36.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99EBCFA-0CE2-4A89-8946-0F5E3E710EF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a:extLst>
              <a:ext uri="{FF2B5EF4-FFF2-40B4-BE49-F238E27FC236}">
                <a16:creationId xmlns:a16="http://schemas.microsoft.com/office/drawing/2014/main" id="{502777A9-7004-4E6A-A966-7A45A8D16AA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31B2B96-935C-4E33-8AB6-12B49957FB30}" type="datetimeFigureOut">
              <a:rPr lang="en-US"/>
              <a:t>8/26/2025</a:t>
            </a:fld>
            <a:endParaRPr/>
          </a:p>
        </p:txBody>
      </p:sp>
      <p:sp>
        <p:nvSpPr>
          <p:cNvPr id="4" name="Footer Placeholder 3">
            <a:extLst>
              <a:ext uri="{FF2B5EF4-FFF2-40B4-BE49-F238E27FC236}">
                <a16:creationId xmlns:a16="http://schemas.microsoft.com/office/drawing/2014/main" id="{B4243AFB-A93F-41E6-B3FD-EE51F24745B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5" name="Slide Number Placeholder 4">
            <a:extLst>
              <a:ext uri="{FF2B5EF4-FFF2-40B4-BE49-F238E27FC236}">
                <a16:creationId xmlns:a16="http://schemas.microsoft.com/office/drawing/2014/main" id="{5244E995-49EF-4046-B58E-C57E1A05DC7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8D03C2E-0CD0-4868-B096-48302A79D453}" type="slidenum">
              <a:rPr/>
              <a:t>‹#›</a:t>
            </a:fld>
            <a:endParaRPr/>
          </a:p>
        </p:txBody>
      </p:sp>
    </p:spTree>
    <p:extLst>
      <p:ext uri="{BB962C8B-B14F-4D97-AF65-F5344CB8AC3E}">
        <p14:creationId xmlns:p14="http://schemas.microsoft.com/office/powerpoint/2010/main" val="3132870290"/>
      </p:ext>
    </p:extLst>
  </p:cSld>
  <p:clrMap bg1="lt1" tx1="dk1" bg2="lt2" tx2="dk2" accent1="accent1" accent2="accent2" accent3="accent3" accent4="accent4" accent5="accent5" accent6="accent6" hlink="hlink" folHlink="folHlink"/>
  <p:extLst>
    <p:ext uri="{56416CCD-93CA-4268-BC5B-53C4BB910035}">
      <p15:sldGuideLst xmlns:p15="http://schemas.microsoft.com/office/powerpoint/2012/main">
        <p15:guide id="1" orient="horz" pos="2880">
          <p15:clr>
            <a:srgbClr val="F26B43"/>
          </p15:clr>
        </p15:guide>
        <p15:guide id="2" pos="2160">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92C2542-699D-4A89-AAB1-134E0E425CBA}" type="datetimeFigureOut">
              <a:rPr lang="en-US"/>
              <a:t>8/26/2025</a:t>
            </a:fld>
            <a:endParaRP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t>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4487158-5AD9-4F9D-82F5-B27354584B0B}" type="slidenum">
              <a:rPr/>
              <a:t>‹#›</a:t>
            </a:fld>
            <a:endParaRPr/>
          </a:p>
        </p:txBody>
      </p:sp>
    </p:spTree>
    <p:extLst>
      <p:ext uri="{BB962C8B-B14F-4D97-AF65-F5344CB8AC3E}">
        <p14:creationId xmlns:p14="http://schemas.microsoft.com/office/powerpoint/2010/main" val="24063597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extLst>
    <p:ext uri="{620B2872-D7B9-4A21-9093-7833F8D536E1}">
      <p15:sldGuideLst xmlns:p15="http://schemas.microsoft.com/office/powerpoint/2012/main">
        <p15:guide id="1" orient="horz" pos="2880">
          <p15:clr>
            <a:srgbClr val="F26B43"/>
          </p15:clr>
        </p15:guide>
        <p15:guide id="2" pos="2160">
          <p15:clr>
            <a:srgbClr val="F26B43"/>
          </p15:clr>
        </p15:guide>
      </p15:sldGuideLst>
    </p:ext>
  </p:extLst>
</p:notesMaster>
</file>

<file path=ppt/slideLayouts/_rels/slideLayout1.xml.rels><?xml version="1.0" encoding="UTF-8" standalone="yes"?>
<Relationships xmlns="http://schemas.openxmlformats.org/package/2006/relationships"><Relationship Id="rId3" Type="http://schemas.openxmlformats.org/officeDocument/2006/relationships/tags" Target="../tags/tag8.xml"/><Relationship Id="rId2" Type="http://schemas.openxmlformats.org/officeDocument/2006/relationships/tags" Target="../tags/tag7.xml"/><Relationship Id="rId1" Type="http://schemas.openxmlformats.org/officeDocument/2006/relationships/tags" Target="../tags/tag6.xml"/><Relationship Id="rId5" Type="http://schemas.openxmlformats.org/officeDocument/2006/relationships/slideMaster" Target="../slideMasters/slideMaster1.xml"/><Relationship Id="rId4" Type="http://schemas.openxmlformats.org/officeDocument/2006/relationships/tags" Target="../tags/tag9.xml"/></Relationships>
</file>

<file path=ppt/slideLayouts/_rels/slideLayout1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6.xml"/><Relationship Id="rId1" Type="http://schemas.openxmlformats.org/officeDocument/2006/relationships/tags" Target="../tags/tag35.xml"/></Relationships>
</file>

<file path=ppt/slideLayouts/_rels/slideLayout11.xml.rels><?xml version="1.0" encoding="UTF-8" standalone="yes"?>
<Relationships xmlns="http://schemas.openxmlformats.org/package/2006/relationships"><Relationship Id="rId3" Type="http://schemas.openxmlformats.org/officeDocument/2006/relationships/tags" Target="../tags/tag39.xml"/><Relationship Id="rId2" Type="http://schemas.openxmlformats.org/officeDocument/2006/relationships/tags" Target="../tags/tag38.xml"/><Relationship Id="rId1" Type="http://schemas.openxmlformats.org/officeDocument/2006/relationships/tags" Target="../tags/tag37.xml"/><Relationship Id="rId5" Type="http://schemas.openxmlformats.org/officeDocument/2006/relationships/slideMaster" Target="../slideMasters/slideMaster1.xml"/><Relationship Id="rId4" Type="http://schemas.openxmlformats.org/officeDocument/2006/relationships/tags" Target="../tags/tag40.xml"/></Relationships>
</file>

<file path=ppt/slideLayouts/_rels/slideLayout1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1.xml"/></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2.xml"/></Relationships>
</file>

<file path=ppt/slideLayouts/_rels/slideLayout14.xml.rels><?xml version="1.0" encoding="UTF-8" standalone="yes"?>
<Relationships xmlns="http://schemas.openxmlformats.org/package/2006/relationships"><Relationship Id="rId3" Type="http://schemas.openxmlformats.org/officeDocument/2006/relationships/tags" Target="../tags/tag45.xml"/><Relationship Id="rId2" Type="http://schemas.openxmlformats.org/officeDocument/2006/relationships/tags" Target="../tags/tag44.xml"/><Relationship Id="rId1" Type="http://schemas.openxmlformats.org/officeDocument/2006/relationships/tags" Target="../tags/tag43.xml"/><Relationship Id="rId4"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tags" Target="../tags/tag48.xml"/><Relationship Id="rId2" Type="http://schemas.openxmlformats.org/officeDocument/2006/relationships/tags" Target="../tags/tag47.xml"/><Relationship Id="rId1" Type="http://schemas.openxmlformats.org/officeDocument/2006/relationships/tags" Target="../tags/tag46.xml"/><Relationship Id="rId5" Type="http://schemas.openxmlformats.org/officeDocument/2006/relationships/slideMaster" Target="../slideMasters/slideMaster1.xml"/><Relationship Id="rId4" Type="http://schemas.openxmlformats.org/officeDocument/2006/relationships/tags" Target="../tags/tag49.xml"/></Relationships>
</file>

<file path=ppt/slideLayouts/_rels/slideLayout16.xml.rels><?xml version="1.0" encoding="UTF-8" standalone="yes"?>
<Relationships xmlns="http://schemas.openxmlformats.org/package/2006/relationships"><Relationship Id="rId3" Type="http://schemas.openxmlformats.org/officeDocument/2006/relationships/tags" Target="../tags/tag52.xml"/><Relationship Id="rId2" Type="http://schemas.openxmlformats.org/officeDocument/2006/relationships/tags" Target="../tags/tag51.xml"/><Relationship Id="rId1" Type="http://schemas.openxmlformats.org/officeDocument/2006/relationships/tags" Target="../tags/tag50.xml"/><Relationship Id="rId4"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tags" Target="../tags/tag55.xml"/><Relationship Id="rId7" Type="http://schemas.openxmlformats.org/officeDocument/2006/relationships/slideMaster" Target="../slideMasters/slideMaster1.xml"/><Relationship Id="rId2" Type="http://schemas.openxmlformats.org/officeDocument/2006/relationships/tags" Target="../tags/tag54.xml"/><Relationship Id="rId1" Type="http://schemas.openxmlformats.org/officeDocument/2006/relationships/tags" Target="../tags/tag53.xml"/><Relationship Id="rId6" Type="http://schemas.openxmlformats.org/officeDocument/2006/relationships/tags" Target="../tags/tag58.xml"/><Relationship Id="rId5" Type="http://schemas.openxmlformats.org/officeDocument/2006/relationships/tags" Target="../tags/tag57.xml"/><Relationship Id="rId4" Type="http://schemas.openxmlformats.org/officeDocument/2006/relationships/tags" Target="../tags/tag56.xml"/></Relationships>
</file>

<file path=ppt/slideLayouts/_rels/slideLayout18.xml.rels><?xml version="1.0" encoding="UTF-8" standalone="yes"?>
<Relationships xmlns="http://schemas.openxmlformats.org/package/2006/relationships"><Relationship Id="rId3" Type="http://schemas.openxmlformats.org/officeDocument/2006/relationships/tags" Target="../tags/tag61.xml"/><Relationship Id="rId2" Type="http://schemas.openxmlformats.org/officeDocument/2006/relationships/tags" Target="../tags/tag60.xml"/><Relationship Id="rId1" Type="http://schemas.openxmlformats.org/officeDocument/2006/relationships/tags" Target="../tags/tag59.xml"/><Relationship Id="rId5" Type="http://schemas.openxmlformats.org/officeDocument/2006/relationships/slideMaster" Target="../slideMasters/slideMaster1.xml"/><Relationship Id="rId4" Type="http://schemas.openxmlformats.org/officeDocument/2006/relationships/tags" Target="../tags/tag62.xml"/></Relationships>
</file>

<file path=ppt/slideLayouts/_rels/slideLayout1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63.xml"/></Relationships>
</file>

<file path=ppt/slideLayouts/_rels/slideLayout2.xml.rels><?xml version="1.0" encoding="UTF-8" standalone="yes"?>
<Relationships xmlns="http://schemas.openxmlformats.org/package/2006/relationships"><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tags" Target="../tags/tag10.xml"/><Relationship Id="rId6" Type="http://schemas.openxmlformats.org/officeDocument/2006/relationships/image" Target="../media/image1.jpeg"/><Relationship Id="rId5" Type="http://schemas.openxmlformats.org/officeDocument/2006/relationships/slideMaster" Target="../slideMasters/slideMaster1.xml"/><Relationship Id="rId4" Type="http://schemas.openxmlformats.org/officeDocument/2006/relationships/tags" Target="../tags/tag13.xml"/></Relationships>
</file>

<file path=ppt/slideLayouts/_rels/slideLayout2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64.xml"/></Relationships>
</file>

<file path=ppt/slideLayouts/_rels/slideLayout2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65.xml"/></Relationships>
</file>

<file path=ppt/slideLayouts/_rels/slideLayout2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66.xml"/></Relationships>
</file>

<file path=ppt/slideLayouts/_rels/slideLayout2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67.xml"/></Relationships>
</file>

<file path=ppt/slideLayouts/_rels/slideLayout2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68.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tags" Target="../tags/tag16.xml"/><Relationship Id="rId2" Type="http://schemas.openxmlformats.org/officeDocument/2006/relationships/tags" Target="../tags/tag15.xml"/><Relationship Id="rId1" Type="http://schemas.openxmlformats.org/officeDocument/2006/relationships/tags" Target="../tags/tag14.xml"/><Relationship Id="rId6" Type="http://schemas.openxmlformats.org/officeDocument/2006/relationships/image" Target="../media/image2.jpeg"/><Relationship Id="rId5" Type="http://schemas.openxmlformats.org/officeDocument/2006/relationships/slideMaster" Target="../slideMasters/slideMaster1.xml"/><Relationship Id="rId4" Type="http://schemas.openxmlformats.org/officeDocument/2006/relationships/tags" Target="../tags/tag17.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customXml" Target="../../customXml/item1.xml"/></Relationships>
</file>

<file path=ppt/slideLayouts/_rels/slideLayout3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69.xml"/></Relationships>
</file>

<file path=ppt/slideLayouts/_rels/slideLayout4.xml.rels><?xml version="1.0" encoding="UTF-8" standalone="yes"?>
<Relationships xmlns="http://schemas.openxmlformats.org/package/2006/relationships"><Relationship Id="rId3" Type="http://schemas.openxmlformats.org/officeDocument/2006/relationships/tags" Target="../tags/tag20.xml"/><Relationship Id="rId2" Type="http://schemas.openxmlformats.org/officeDocument/2006/relationships/tags" Target="../tags/tag19.xml"/><Relationship Id="rId1" Type="http://schemas.openxmlformats.org/officeDocument/2006/relationships/tags" Target="../tags/tag18.xml"/><Relationship Id="rId6" Type="http://schemas.openxmlformats.org/officeDocument/2006/relationships/image" Target="../media/image3.jpeg"/><Relationship Id="rId5" Type="http://schemas.openxmlformats.org/officeDocument/2006/relationships/slideMaster" Target="../slideMasters/slideMaster1.xml"/><Relationship Id="rId4" Type="http://schemas.openxmlformats.org/officeDocument/2006/relationships/tags" Target="../tags/tag21.xml"/></Relationships>
</file>

<file path=ppt/slideLayouts/_rels/slideLayout5.xml.rels><?xml version="1.0" encoding="UTF-8" standalone="yes"?>
<Relationships xmlns="http://schemas.openxmlformats.org/package/2006/relationships"><Relationship Id="rId3" Type="http://schemas.openxmlformats.org/officeDocument/2006/relationships/tags" Target="../tags/tag24.xml"/><Relationship Id="rId2" Type="http://schemas.openxmlformats.org/officeDocument/2006/relationships/tags" Target="../tags/tag23.xml"/><Relationship Id="rId1" Type="http://schemas.openxmlformats.org/officeDocument/2006/relationships/tags" Target="../tags/tag22.xml"/><Relationship Id="rId6" Type="http://schemas.openxmlformats.org/officeDocument/2006/relationships/image" Target="../media/image4.jpeg"/><Relationship Id="rId5" Type="http://schemas.openxmlformats.org/officeDocument/2006/relationships/slideMaster" Target="../slideMasters/slideMaster1.xml"/><Relationship Id="rId4" Type="http://schemas.openxmlformats.org/officeDocument/2006/relationships/tags" Target="../tags/tag25.xml"/></Relationships>
</file>

<file path=ppt/slideLayouts/_rels/slideLayout6.xml.rels><?xml version="1.0" encoding="UTF-8" standalone="yes"?>
<Relationships xmlns="http://schemas.openxmlformats.org/package/2006/relationships"><Relationship Id="rId3" Type="http://schemas.openxmlformats.org/officeDocument/2006/relationships/tags" Target="../tags/tag28.xml"/><Relationship Id="rId2" Type="http://schemas.openxmlformats.org/officeDocument/2006/relationships/tags" Target="../tags/tag27.xml"/><Relationship Id="rId1" Type="http://schemas.openxmlformats.org/officeDocument/2006/relationships/tags" Target="../tags/tag26.xml"/><Relationship Id="rId5" Type="http://schemas.openxmlformats.org/officeDocument/2006/relationships/slideMaster" Target="../slideMasters/slideMaster1.xml"/><Relationship Id="rId4" Type="http://schemas.openxmlformats.org/officeDocument/2006/relationships/tags" Target="../tags/tag29.xml"/></Relationships>
</file>

<file path=ppt/slideLayouts/_rels/slideLayout7.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1.xml"/><Relationship Id="rId1" Type="http://schemas.openxmlformats.org/officeDocument/2006/relationships/tags" Target="../tags/tag30.xml"/></Relationships>
</file>

<file path=ppt/slideLayouts/_rels/slideLayout8.xml.rels><?xml version="1.0" encoding="UTF-8" standalone="yes"?>
<Relationships xmlns="http://schemas.openxmlformats.org/package/2006/relationships"><Relationship Id="rId3" Type="http://schemas.openxmlformats.org/officeDocument/2006/relationships/tags" Target="../tags/tag34.xml"/><Relationship Id="rId2" Type="http://schemas.openxmlformats.org/officeDocument/2006/relationships/tags" Target="../tags/tag33.xml"/><Relationship Id="rId1" Type="http://schemas.openxmlformats.org/officeDocument/2006/relationships/tags" Target="../tags/tag32.xml"/><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Synopsys Title Slide">
    <p:spTree>
      <p:nvGrpSpPr>
        <p:cNvPr id="1" name=""/>
        <p:cNvGrpSpPr/>
        <p:nvPr/>
      </p:nvGrpSpPr>
      <p:grpSpPr>
        <a:xfrm>
          <a:off x="0" y="0"/>
          <a:ext cx="0" cy="0"/>
          <a:chOff x="0" y="0"/>
          <a:chExt cx="0" cy="0"/>
        </a:xfrm>
      </p:grpSpPr>
      <p:sp>
        <p:nvSpPr>
          <p:cNvPr id="3" name="Freeform: Shape 2">
            <a:extLst>
              <a:ext uri="{FF2B5EF4-FFF2-40B4-BE49-F238E27FC236}">
                <a16:creationId xmlns:a16="http://schemas.microsoft.com/office/drawing/2014/main" id="{7A5162F3-CD2A-990B-E496-EB68204D5632}"/>
              </a:ext>
            </a:extLst>
          </p:cNvPr>
          <p:cNvSpPr>
            <a:spLocks noChangeAspect="1"/>
          </p:cNvSpPr>
          <p:nvPr userDrawn="1"/>
        </p:nvSpPr>
        <p:spPr>
          <a:xfrm>
            <a:off x="-7146" y="-4572"/>
            <a:ext cx="9555231" cy="6867144"/>
          </a:xfrm>
          <a:custGeom>
            <a:avLst/>
            <a:gdLst>
              <a:gd name="connsiteX0" fmla="*/ 0 w 9542508"/>
              <a:gd name="connsiteY0" fmla="*/ 0 h 6858000"/>
              <a:gd name="connsiteX1" fmla="*/ 6852229 w 9542508"/>
              <a:gd name="connsiteY1" fmla="*/ 0 h 6858000"/>
              <a:gd name="connsiteX2" fmla="*/ 7351569 w 9542508"/>
              <a:gd name="connsiteY2" fmla="*/ 0 h 6858000"/>
              <a:gd name="connsiteX3" fmla="*/ 9542508 w 9542508"/>
              <a:gd name="connsiteY3" fmla="*/ 0 h 6858000"/>
              <a:gd name="connsiteX4" fmla="*/ 7366146 w 9542508"/>
              <a:gd name="connsiteY4" fmla="*/ 6858000 h 6858000"/>
              <a:gd name="connsiteX5" fmla="*/ 7351569 w 9542508"/>
              <a:gd name="connsiteY5" fmla="*/ 6858000 h 6858000"/>
              <a:gd name="connsiteX6" fmla="*/ 4675867 w 9542508"/>
              <a:gd name="connsiteY6" fmla="*/ 6858000 h 6858000"/>
              <a:gd name="connsiteX7" fmla="*/ 0 w 9542508"/>
              <a:gd name="connsiteY7" fmla="*/ 6858000 h 6858000"/>
              <a:gd name="connsiteX0" fmla="*/ 0 w 9542508"/>
              <a:gd name="connsiteY0" fmla="*/ 0 h 6858000"/>
              <a:gd name="connsiteX1" fmla="*/ 7351569 w 9542508"/>
              <a:gd name="connsiteY1" fmla="*/ 0 h 6858000"/>
              <a:gd name="connsiteX2" fmla="*/ 9542508 w 9542508"/>
              <a:gd name="connsiteY2" fmla="*/ 0 h 6858000"/>
              <a:gd name="connsiteX3" fmla="*/ 7366146 w 9542508"/>
              <a:gd name="connsiteY3" fmla="*/ 6858000 h 6858000"/>
              <a:gd name="connsiteX4" fmla="*/ 7351569 w 9542508"/>
              <a:gd name="connsiteY4" fmla="*/ 6858000 h 6858000"/>
              <a:gd name="connsiteX5" fmla="*/ 4675867 w 9542508"/>
              <a:gd name="connsiteY5" fmla="*/ 6858000 h 6858000"/>
              <a:gd name="connsiteX6" fmla="*/ 0 w 9542508"/>
              <a:gd name="connsiteY6" fmla="*/ 6858000 h 6858000"/>
              <a:gd name="connsiteX7" fmla="*/ 0 w 9542508"/>
              <a:gd name="connsiteY7" fmla="*/ 0 h 6858000"/>
              <a:gd name="connsiteX0" fmla="*/ 0 w 9542508"/>
              <a:gd name="connsiteY0" fmla="*/ 0 h 6858000"/>
              <a:gd name="connsiteX1" fmla="*/ 9542508 w 9542508"/>
              <a:gd name="connsiteY1" fmla="*/ 0 h 6858000"/>
              <a:gd name="connsiteX2" fmla="*/ 7366146 w 9542508"/>
              <a:gd name="connsiteY2" fmla="*/ 6858000 h 6858000"/>
              <a:gd name="connsiteX3" fmla="*/ 7351569 w 9542508"/>
              <a:gd name="connsiteY3" fmla="*/ 6858000 h 6858000"/>
              <a:gd name="connsiteX4" fmla="*/ 4675867 w 9542508"/>
              <a:gd name="connsiteY4" fmla="*/ 6858000 h 6858000"/>
              <a:gd name="connsiteX5" fmla="*/ 0 w 9542508"/>
              <a:gd name="connsiteY5" fmla="*/ 6858000 h 6858000"/>
              <a:gd name="connsiteX6" fmla="*/ 0 w 9542508"/>
              <a:gd name="connsiteY6" fmla="*/ 0 h 6858000"/>
              <a:gd name="connsiteX0" fmla="*/ 0 w 9542508"/>
              <a:gd name="connsiteY0" fmla="*/ 0 h 6858000"/>
              <a:gd name="connsiteX1" fmla="*/ 9542508 w 9542508"/>
              <a:gd name="connsiteY1" fmla="*/ 0 h 6858000"/>
              <a:gd name="connsiteX2" fmla="*/ 7366146 w 9542508"/>
              <a:gd name="connsiteY2" fmla="*/ 6858000 h 6858000"/>
              <a:gd name="connsiteX3" fmla="*/ 7351569 w 9542508"/>
              <a:gd name="connsiteY3" fmla="*/ 6858000 h 6858000"/>
              <a:gd name="connsiteX4" fmla="*/ 0 w 9542508"/>
              <a:gd name="connsiteY4" fmla="*/ 6858000 h 6858000"/>
              <a:gd name="connsiteX5" fmla="*/ 0 w 9542508"/>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42508" h="6858000">
                <a:moveTo>
                  <a:pt x="0" y="0"/>
                </a:moveTo>
                <a:lnTo>
                  <a:pt x="9542508" y="0"/>
                </a:lnTo>
                <a:lnTo>
                  <a:pt x="7366146" y="6858000"/>
                </a:lnTo>
                <a:lnTo>
                  <a:pt x="7351569" y="6858000"/>
                </a:lnTo>
                <a:lnTo>
                  <a:pt x="0" y="6858000"/>
                </a:lnTo>
                <a:lnTo>
                  <a:pt x="0" y="0"/>
                </a:lnTo>
                <a:close/>
              </a:path>
            </a:pathLst>
          </a:custGeom>
          <a:gradFill flip="none" rotWithShape="1">
            <a:gsLst>
              <a:gs pos="0">
                <a:srgbClr val="2D1541"/>
              </a:gs>
              <a:gs pos="50000">
                <a:srgbClr val="582A82"/>
              </a:gs>
              <a:gs pos="96000">
                <a:schemeClr val="accent1"/>
              </a:gs>
            </a:gsLst>
            <a:lin ang="1062000" scaled="0"/>
            <a:tileRect/>
          </a:gradFill>
          <a:ln>
            <a:noFill/>
          </a:ln>
          <a:effectLst>
            <a:outerShdw dist="76200" algn="l" rotWithShape="0">
              <a:schemeClr val="accent1">
                <a:alpha val="6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4" name="logo">
            <a:extLst>
              <a:ext uri="{FF2B5EF4-FFF2-40B4-BE49-F238E27FC236}">
                <a16:creationId xmlns:a16="http://schemas.microsoft.com/office/drawing/2014/main" id="{8D106C12-3B24-4FB9-9471-834C2ACDDC88}"/>
              </a:ext>
            </a:extLst>
          </p:cNvPr>
          <p:cNvSpPr/>
          <p:nvPr userDrawn="1"/>
        </p:nvSpPr>
        <p:spPr>
          <a:xfrm>
            <a:off x="384914" y="381002"/>
            <a:ext cx="1783611" cy="388145"/>
          </a:xfrm>
          <a:custGeom>
            <a:avLst/>
            <a:gdLst>
              <a:gd name="connsiteX0" fmla="*/ 183261 w 2631852"/>
              <a:gd name="connsiteY0" fmla="*/ 66961 h 572738"/>
              <a:gd name="connsiteX1" fmla="*/ 135541 w 2631852"/>
              <a:gd name="connsiteY1" fmla="*/ 36195 h 572738"/>
              <a:gd name="connsiteX2" fmla="*/ 87820 w 2631852"/>
              <a:gd name="connsiteY2" fmla="*/ 66961 h 572738"/>
              <a:gd name="connsiteX3" fmla="*/ 87820 w 2631852"/>
              <a:gd name="connsiteY3" fmla="*/ 114681 h 572738"/>
              <a:gd name="connsiteX4" fmla="*/ 106680 w 2631852"/>
              <a:gd name="connsiteY4" fmla="*/ 155543 h 572738"/>
              <a:gd name="connsiteX5" fmla="*/ 238506 w 2631852"/>
              <a:gd name="connsiteY5" fmla="*/ 268510 h 572738"/>
              <a:gd name="connsiteX6" fmla="*/ 268605 w 2631852"/>
              <a:gd name="connsiteY6" fmla="*/ 323755 h 572738"/>
              <a:gd name="connsiteX7" fmla="*/ 268605 w 2631852"/>
              <a:gd name="connsiteY7" fmla="*/ 395287 h 572738"/>
              <a:gd name="connsiteX8" fmla="*/ 135541 w 2631852"/>
              <a:gd name="connsiteY8" fmla="*/ 461772 h 572738"/>
              <a:gd name="connsiteX9" fmla="*/ 0 w 2631852"/>
              <a:gd name="connsiteY9" fmla="*/ 395287 h 572738"/>
              <a:gd name="connsiteX10" fmla="*/ 0 w 2631852"/>
              <a:gd name="connsiteY10" fmla="*/ 333089 h 572738"/>
              <a:gd name="connsiteX11" fmla="*/ 82868 w 2631852"/>
              <a:gd name="connsiteY11" fmla="*/ 333089 h 572738"/>
              <a:gd name="connsiteX12" fmla="*/ 82868 w 2631852"/>
              <a:gd name="connsiteY12" fmla="*/ 392716 h 572738"/>
              <a:gd name="connsiteX13" fmla="*/ 135541 w 2631852"/>
              <a:gd name="connsiteY13" fmla="*/ 426625 h 572738"/>
              <a:gd name="connsiteX14" fmla="*/ 185738 w 2631852"/>
              <a:gd name="connsiteY14" fmla="*/ 392716 h 572738"/>
              <a:gd name="connsiteX15" fmla="*/ 185738 w 2631852"/>
              <a:gd name="connsiteY15" fmla="*/ 329375 h 572738"/>
              <a:gd name="connsiteX16" fmla="*/ 161925 w 2631852"/>
              <a:gd name="connsiteY16" fmla="*/ 286036 h 572738"/>
              <a:gd name="connsiteX17" fmla="*/ 40100 w 2631852"/>
              <a:gd name="connsiteY17" fmla="*/ 179927 h 572738"/>
              <a:gd name="connsiteX18" fmla="*/ 4953 w 2631852"/>
              <a:gd name="connsiteY18" fmla="*/ 122206 h 572738"/>
              <a:gd name="connsiteX19" fmla="*/ 4953 w 2631852"/>
              <a:gd name="connsiteY19" fmla="*/ 67627 h 572738"/>
              <a:gd name="connsiteX20" fmla="*/ 135541 w 2631852"/>
              <a:gd name="connsiteY20" fmla="*/ 1048 h 572738"/>
              <a:gd name="connsiteX21" fmla="*/ 266129 w 2631852"/>
              <a:gd name="connsiteY21" fmla="*/ 64484 h 572738"/>
              <a:gd name="connsiteX22" fmla="*/ 266129 w 2631852"/>
              <a:gd name="connsiteY22" fmla="*/ 122206 h 572738"/>
              <a:gd name="connsiteX23" fmla="*/ 183261 w 2631852"/>
              <a:gd name="connsiteY23" fmla="*/ 122206 h 572738"/>
              <a:gd name="connsiteX24" fmla="*/ 183261 w 2631852"/>
              <a:gd name="connsiteY24" fmla="*/ 66961 h 572738"/>
              <a:gd name="connsiteX25" fmla="*/ 982218 w 2631852"/>
              <a:gd name="connsiteY25" fmla="*/ 76581 h 572738"/>
              <a:gd name="connsiteX26" fmla="*/ 1127855 w 2631852"/>
              <a:gd name="connsiteY26" fmla="*/ 0 h 572738"/>
              <a:gd name="connsiteX27" fmla="*/ 1273493 w 2631852"/>
              <a:gd name="connsiteY27" fmla="*/ 76581 h 572738"/>
              <a:gd name="connsiteX28" fmla="*/ 1273493 w 2631852"/>
              <a:gd name="connsiteY28" fmla="*/ 384143 h 572738"/>
              <a:gd name="connsiteX29" fmla="*/ 1127855 w 2631852"/>
              <a:gd name="connsiteY29" fmla="*/ 460724 h 572738"/>
              <a:gd name="connsiteX30" fmla="*/ 982218 w 2631852"/>
              <a:gd name="connsiteY30" fmla="*/ 384143 h 572738"/>
              <a:gd name="connsiteX31" fmla="*/ 982218 w 2631852"/>
              <a:gd name="connsiteY31" fmla="*/ 76581 h 572738"/>
              <a:gd name="connsiteX32" fmla="*/ 1065086 w 2631852"/>
              <a:gd name="connsiteY32" fmla="*/ 382905 h 572738"/>
              <a:gd name="connsiteX33" fmla="*/ 1127855 w 2631852"/>
              <a:gd name="connsiteY33" fmla="*/ 425577 h 572738"/>
              <a:gd name="connsiteX34" fmla="*/ 1190625 w 2631852"/>
              <a:gd name="connsiteY34" fmla="*/ 382905 h 572738"/>
              <a:gd name="connsiteX35" fmla="*/ 1190625 w 2631852"/>
              <a:gd name="connsiteY35" fmla="*/ 77914 h 572738"/>
              <a:gd name="connsiteX36" fmla="*/ 1127855 w 2631852"/>
              <a:gd name="connsiteY36" fmla="*/ 35242 h 572738"/>
              <a:gd name="connsiteX37" fmla="*/ 1065086 w 2631852"/>
              <a:gd name="connsiteY37" fmla="*/ 77914 h 572738"/>
              <a:gd name="connsiteX38" fmla="*/ 1065086 w 2631852"/>
              <a:gd name="connsiteY38" fmla="*/ 382905 h 572738"/>
              <a:gd name="connsiteX39" fmla="*/ 1319212 w 2631852"/>
              <a:gd name="connsiteY39" fmla="*/ 3810 h 572738"/>
              <a:gd name="connsiteX40" fmla="*/ 1451039 w 2631852"/>
              <a:gd name="connsiteY40" fmla="*/ 3810 h 572738"/>
              <a:gd name="connsiteX41" fmla="*/ 1589151 w 2631852"/>
              <a:gd name="connsiteY41" fmla="*/ 72866 h 572738"/>
              <a:gd name="connsiteX42" fmla="*/ 1589151 w 2631852"/>
              <a:gd name="connsiteY42" fmla="*/ 183928 h 572738"/>
              <a:gd name="connsiteX43" fmla="*/ 1451134 w 2631852"/>
              <a:gd name="connsiteY43" fmla="*/ 252984 h 572738"/>
              <a:gd name="connsiteX44" fmla="*/ 1402175 w 2631852"/>
              <a:gd name="connsiteY44" fmla="*/ 252984 h 572738"/>
              <a:gd name="connsiteX45" fmla="*/ 1402175 w 2631852"/>
              <a:gd name="connsiteY45" fmla="*/ 457010 h 572738"/>
              <a:gd name="connsiteX46" fmla="*/ 1319308 w 2631852"/>
              <a:gd name="connsiteY46" fmla="*/ 457010 h 572738"/>
              <a:gd name="connsiteX47" fmla="*/ 1319308 w 2631852"/>
              <a:gd name="connsiteY47" fmla="*/ 3810 h 572738"/>
              <a:gd name="connsiteX48" fmla="*/ 1442276 w 2631852"/>
              <a:gd name="connsiteY48" fmla="*/ 217837 h 572738"/>
              <a:gd name="connsiteX49" fmla="*/ 1506283 w 2631852"/>
              <a:gd name="connsiteY49" fmla="*/ 189548 h 572738"/>
              <a:gd name="connsiteX50" fmla="*/ 1506283 w 2631852"/>
              <a:gd name="connsiteY50" fmla="*/ 67151 h 572738"/>
              <a:gd name="connsiteX51" fmla="*/ 1442276 w 2631852"/>
              <a:gd name="connsiteY51" fmla="*/ 38862 h 572738"/>
              <a:gd name="connsiteX52" fmla="*/ 1402080 w 2631852"/>
              <a:gd name="connsiteY52" fmla="*/ 38862 h 572738"/>
              <a:gd name="connsiteX53" fmla="*/ 1402080 w 2631852"/>
              <a:gd name="connsiteY53" fmla="*/ 217837 h 572738"/>
              <a:gd name="connsiteX54" fmla="*/ 1442276 w 2631852"/>
              <a:gd name="connsiteY54" fmla="*/ 217837 h 572738"/>
              <a:gd name="connsiteX55" fmla="*/ 1796034 w 2631852"/>
              <a:gd name="connsiteY55" fmla="*/ 65913 h 572738"/>
              <a:gd name="connsiteX56" fmla="*/ 1748409 w 2631852"/>
              <a:gd name="connsiteY56" fmla="*/ 35147 h 572738"/>
              <a:gd name="connsiteX57" fmla="*/ 1700594 w 2631852"/>
              <a:gd name="connsiteY57" fmla="*/ 65913 h 572738"/>
              <a:gd name="connsiteX58" fmla="*/ 1700594 w 2631852"/>
              <a:gd name="connsiteY58" fmla="*/ 113633 h 572738"/>
              <a:gd name="connsiteX59" fmla="*/ 1719453 w 2631852"/>
              <a:gd name="connsiteY59" fmla="*/ 154400 h 572738"/>
              <a:gd name="connsiteX60" fmla="*/ 1851279 w 2631852"/>
              <a:gd name="connsiteY60" fmla="*/ 267367 h 572738"/>
              <a:gd name="connsiteX61" fmla="*/ 1881378 w 2631852"/>
              <a:gd name="connsiteY61" fmla="*/ 322612 h 572738"/>
              <a:gd name="connsiteX62" fmla="*/ 1881378 w 2631852"/>
              <a:gd name="connsiteY62" fmla="*/ 394145 h 572738"/>
              <a:gd name="connsiteX63" fmla="*/ 1748314 w 2631852"/>
              <a:gd name="connsiteY63" fmla="*/ 460629 h 572738"/>
              <a:gd name="connsiteX64" fmla="*/ 1612678 w 2631852"/>
              <a:gd name="connsiteY64" fmla="*/ 394049 h 572738"/>
              <a:gd name="connsiteX65" fmla="*/ 1612678 w 2631852"/>
              <a:gd name="connsiteY65" fmla="*/ 331946 h 572738"/>
              <a:gd name="connsiteX66" fmla="*/ 1695545 w 2631852"/>
              <a:gd name="connsiteY66" fmla="*/ 331946 h 572738"/>
              <a:gd name="connsiteX67" fmla="*/ 1695545 w 2631852"/>
              <a:gd name="connsiteY67" fmla="*/ 391573 h 572738"/>
              <a:gd name="connsiteX68" fmla="*/ 1748314 w 2631852"/>
              <a:gd name="connsiteY68" fmla="*/ 425482 h 572738"/>
              <a:gd name="connsiteX69" fmla="*/ 1798511 w 2631852"/>
              <a:gd name="connsiteY69" fmla="*/ 391573 h 572738"/>
              <a:gd name="connsiteX70" fmla="*/ 1798511 w 2631852"/>
              <a:gd name="connsiteY70" fmla="*/ 328327 h 572738"/>
              <a:gd name="connsiteX71" fmla="*/ 1774698 w 2631852"/>
              <a:gd name="connsiteY71" fmla="*/ 284988 h 572738"/>
              <a:gd name="connsiteX72" fmla="*/ 1652969 w 2631852"/>
              <a:gd name="connsiteY72" fmla="*/ 178880 h 572738"/>
              <a:gd name="connsiteX73" fmla="*/ 1617821 w 2631852"/>
              <a:gd name="connsiteY73" fmla="*/ 121158 h 572738"/>
              <a:gd name="connsiteX74" fmla="*/ 1617821 w 2631852"/>
              <a:gd name="connsiteY74" fmla="*/ 66484 h 572738"/>
              <a:gd name="connsiteX75" fmla="*/ 1748409 w 2631852"/>
              <a:gd name="connsiteY75" fmla="*/ 0 h 572738"/>
              <a:gd name="connsiteX76" fmla="*/ 1878902 w 2631852"/>
              <a:gd name="connsiteY76" fmla="*/ 63437 h 572738"/>
              <a:gd name="connsiteX77" fmla="*/ 1878902 w 2631852"/>
              <a:gd name="connsiteY77" fmla="*/ 121158 h 572738"/>
              <a:gd name="connsiteX78" fmla="*/ 1796034 w 2631852"/>
              <a:gd name="connsiteY78" fmla="*/ 121158 h 572738"/>
              <a:gd name="connsiteX79" fmla="*/ 1796034 w 2631852"/>
              <a:gd name="connsiteY79" fmla="*/ 65913 h 572738"/>
              <a:gd name="connsiteX80" fmla="*/ 2407444 w 2631852"/>
              <a:gd name="connsiteY80" fmla="*/ 65913 h 572738"/>
              <a:gd name="connsiteX81" fmla="*/ 2359724 w 2631852"/>
              <a:gd name="connsiteY81" fmla="*/ 35147 h 572738"/>
              <a:gd name="connsiteX82" fmla="*/ 2312003 w 2631852"/>
              <a:gd name="connsiteY82" fmla="*/ 65913 h 572738"/>
              <a:gd name="connsiteX83" fmla="*/ 2312003 w 2631852"/>
              <a:gd name="connsiteY83" fmla="*/ 113633 h 572738"/>
              <a:gd name="connsiteX84" fmla="*/ 2330863 w 2631852"/>
              <a:gd name="connsiteY84" fmla="*/ 154400 h 572738"/>
              <a:gd name="connsiteX85" fmla="*/ 2462689 w 2631852"/>
              <a:gd name="connsiteY85" fmla="*/ 267367 h 572738"/>
              <a:gd name="connsiteX86" fmla="*/ 2492788 w 2631852"/>
              <a:gd name="connsiteY86" fmla="*/ 322612 h 572738"/>
              <a:gd name="connsiteX87" fmla="*/ 2492788 w 2631852"/>
              <a:gd name="connsiteY87" fmla="*/ 394145 h 572738"/>
              <a:gd name="connsiteX88" fmla="*/ 2359724 w 2631852"/>
              <a:gd name="connsiteY88" fmla="*/ 460629 h 572738"/>
              <a:gd name="connsiteX89" fmla="*/ 2224088 w 2631852"/>
              <a:gd name="connsiteY89" fmla="*/ 394145 h 572738"/>
              <a:gd name="connsiteX90" fmla="*/ 2224088 w 2631852"/>
              <a:gd name="connsiteY90" fmla="*/ 332042 h 572738"/>
              <a:gd name="connsiteX91" fmla="*/ 2306955 w 2631852"/>
              <a:gd name="connsiteY91" fmla="*/ 332042 h 572738"/>
              <a:gd name="connsiteX92" fmla="*/ 2306955 w 2631852"/>
              <a:gd name="connsiteY92" fmla="*/ 391668 h 572738"/>
              <a:gd name="connsiteX93" fmla="*/ 2359724 w 2631852"/>
              <a:gd name="connsiteY93" fmla="*/ 425577 h 572738"/>
              <a:gd name="connsiteX94" fmla="*/ 2409920 w 2631852"/>
              <a:gd name="connsiteY94" fmla="*/ 391668 h 572738"/>
              <a:gd name="connsiteX95" fmla="*/ 2409920 w 2631852"/>
              <a:gd name="connsiteY95" fmla="*/ 328327 h 572738"/>
              <a:gd name="connsiteX96" fmla="*/ 2386013 w 2631852"/>
              <a:gd name="connsiteY96" fmla="*/ 284988 h 572738"/>
              <a:gd name="connsiteX97" fmla="*/ 2264283 w 2631852"/>
              <a:gd name="connsiteY97" fmla="*/ 178880 h 572738"/>
              <a:gd name="connsiteX98" fmla="*/ 2229136 w 2631852"/>
              <a:gd name="connsiteY98" fmla="*/ 121158 h 572738"/>
              <a:gd name="connsiteX99" fmla="*/ 2229136 w 2631852"/>
              <a:gd name="connsiteY99" fmla="*/ 66484 h 572738"/>
              <a:gd name="connsiteX100" fmla="*/ 2359724 w 2631852"/>
              <a:gd name="connsiteY100" fmla="*/ 0 h 572738"/>
              <a:gd name="connsiteX101" fmla="*/ 2490216 w 2631852"/>
              <a:gd name="connsiteY101" fmla="*/ 63437 h 572738"/>
              <a:gd name="connsiteX102" fmla="*/ 2490216 w 2631852"/>
              <a:gd name="connsiteY102" fmla="*/ 121158 h 572738"/>
              <a:gd name="connsiteX103" fmla="*/ 2407444 w 2631852"/>
              <a:gd name="connsiteY103" fmla="*/ 121158 h 572738"/>
              <a:gd name="connsiteX104" fmla="*/ 2407444 w 2631852"/>
              <a:gd name="connsiteY104" fmla="*/ 65913 h 572738"/>
              <a:gd name="connsiteX105" fmla="*/ 343376 w 2631852"/>
              <a:gd name="connsiteY105" fmla="*/ 572738 h 572738"/>
              <a:gd name="connsiteX106" fmla="*/ 426339 w 2631852"/>
              <a:gd name="connsiteY106" fmla="*/ 572738 h 572738"/>
              <a:gd name="connsiteX107" fmla="*/ 607886 w 2631852"/>
              <a:gd name="connsiteY107" fmla="*/ 3810 h 572738"/>
              <a:gd name="connsiteX108" fmla="*/ 524923 w 2631852"/>
              <a:gd name="connsiteY108" fmla="*/ 3810 h 572738"/>
              <a:gd name="connsiteX109" fmla="*/ 343376 w 2631852"/>
              <a:gd name="connsiteY109" fmla="*/ 572738 h 572738"/>
              <a:gd name="connsiteX110" fmla="*/ 435578 w 2631852"/>
              <a:gd name="connsiteY110" fmla="*/ 226981 h 572738"/>
              <a:gd name="connsiteX111" fmla="*/ 364807 w 2631852"/>
              <a:gd name="connsiteY111" fmla="*/ 4858 h 572738"/>
              <a:gd name="connsiteX112" fmla="*/ 281845 w 2631852"/>
              <a:gd name="connsiteY112" fmla="*/ 4858 h 572738"/>
              <a:gd name="connsiteX113" fmla="*/ 394049 w 2631852"/>
              <a:gd name="connsiteY113" fmla="*/ 357283 h 572738"/>
              <a:gd name="connsiteX114" fmla="*/ 435578 w 2631852"/>
              <a:gd name="connsiteY114" fmla="*/ 226981 h 572738"/>
              <a:gd name="connsiteX115" fmla="*/ 1955292 w 2631852"/>
              <a:gd name="connsiteY115" fmla="*/ 572738 h 572738"/>
              <a:gd name="connsiteX116" fmla="*/ 2038255 w 2631852"/>
              <a:gd name="connsiteY116" fmla="*/ 572738 h 572738"/>
              <a:gd name="connsiteX117" fmla="*/ 2219801 w 2631852"/>
              <a:gd name="connsiteY117" fmla="*/ 3715 h 572738"/>
              <a:gd name="connsiteX118" fmla="*/ 2136839 w 2631852"/>
              <a:gd name="connsiteY118" fmla="*/ 3715 h 572738"/>
              <a:gd name="connsiteX119" fmla="*/ 1955292 w 2631852"/>
              <a:gd name="connsiteY119" fmla="*/ 572738 h 572738"/>
              <a:gd name="connsiteX120" fmla="*/ 2047875 w 2631852"/>
              <a:gd name="connsiteY120" fmla="*/ 225933 h 572738"/>
              <a:gd name="connsiteX121" fmla="*/ 1977104 w 2631852"/>
              <a:gd name="connsiteY121" fmla="*/ 3810 h 572738"/>
              <a:gd name="connsiteX122" fmla="*/ 1894141 w 2631852"/>
              <a:gd name="connsiteY122" fmla="*/ 3810 h 572738"/>
              <a:gd name="connsiteX123" fmla="*/ 2006346 w 2631852"/>
              <a:gd name="connsiteY123" fmla="*/ 356235 h 572738"/>
              <a:gd name="connsiteX124" fmla="*/ 2047875 w 2631852"/>
              <a:gd name="connsiteY124" fmla="*/ 225933 h 572738"/>
              <a:gd name="connsiteX125" fmla="*/ 931164 w 2631852"/>
              <a:gd name="connsiteY125" fmla="*/ 457010 h 572738"/>
              <a:gd name="connsiteX126" fmla="*/ 931545 w 2631852"/>
              <a:gd name="connsiteY126" fmla="*/ 457010 h 572738"/>
              <a:gd name="connsiteX127" fmla="*/ 931545 w 2631852"/>
              <a:gd name="connsiteY127" fmla="*/ 72962 h 572738"/>
              <a:gd name="connsiteX128" fmla="*/ 793528 w 2631852"/>
              <a:gd name="connsiteY128" fmla="*/ 3905 h 572738"/>
              <a:gd name="connsiteX129" fmla="*/ 633698 w 2631852"/>
              <a:gd name="connsiteY129" fmla="*/ 3905 h 572738"/>
              <a:gd name="connsiteX130" fmla="*/ 633698 w 2631852"/>
              <a:gd name="connsiteY130" fmla="*/ 457105 h 572738"/>
              <a:gd name="connsiteX131" fmla="*/ 716471 w 2631852"/>
              <a:gd name="connsiteY131" fmla="*/ 457105 h 572738"/>
              <a:gd name="connsiteX132" fmla="*/ 716566 w 2631852"/>
              <a:gd name="connsiteY132" fmla="*/ 457010 h 572738"/>
              <a:gd name="connsiteX133" fmla="*/ 716566 w 2631852"/>
              <a:gd name="connsiteY133" fmla="*/ 39052 h 572738"/>
              <a:gd name="connsiteX134" fmla="*/ 784670 w 2631852"/>
              <a:gd name="connsiteY134" fmla="*/ 39052 h 572738"/>
              <a:gd name="connsiteX135" fmla="*/ 848678 w 2631852"/>
              <a:gd name="connsiteY135" fmla="*/ 67342 h 572738"/>
              <a:gd name="connsiteX136" fmla="*/ 848678 w 2631852"/>
              <a:gd name="connsiteY136" fmla="*/ 457010 h 572738"/>
              <a:gd name="connsiteX137" fmla="*/ 931164 w 2631852"/>
              <a:gd name="connsiteY137" fmla="*/ 457010 h 572738"/>
              <a:gd name="connsiteX138" fmla="*/ 2524982 w 2631852"/>
              <a:gd name="connsiteY138" fmla="*/ 59722 h 572738"/>
              <a:gd name="connsiteX139" fmla="*/ 2578608 w 2631852"/>
              <a:gd name="connsiteY139" fmla="*/ 7144 h 572738"/>
              <a:gd name="connsiteX140" fmla="*/ 2631853 w 2631852"/>
              <a:gd name="connsiteY140" fmla="*/ 59722 h 572738"/>
              <a:gd name="connsiteX141" fmla="*/ 2578608 w 2631852"/>
              <a:gd name="connsiteY141" fmla="*/ 112681 h 572738"/>
              <a:gd name="connsiteX142" fmla="*/ 2524982 w 2631852"/>
              <a:gd name="connsiteY142" fmla="*/ 59722 h 572738"/>
              <a:gd name="connsiteX143" fmla="*/ 2578608 w 2631852"/>
              <a:gd name="connsiteY143" fmla="*/ 103918 h 572738"/>
              <a:gd name="connsiteX144" fmla="*/ 2621280 w 2631852"/>
              <a:gd name="connsiteY144" fmla="*/ 59817 h 572738"/>
              <a:gd name="connsiteX145" fmla="*/ 2578608 w 2631852"/>
              <a:gd name="connsiteY145" fmla="*/ 16002 h 572738"/>
              <a:gd name="connsiteX146" fmla="*/ 2535555 w 2631852"/>
              <a:gd name="connsiteY146" fmla="*/ 59817 h 572738"/>
              <a:gd name="connsiteX147" fmla="*/ 2578608 w 2631852"/>
              <a:gd name="connsiteY147" fmla="*/ 103918 h 572738"/>
              <a:gd name="connsiteX148" fmla="*/ 2567464 w 2631852"/>
              <a:gd name="connsiteY148" fmla="*/ 90297 h 572738"/>
              <a:gd name="connsiteX149" fmla="*/ 2558225 w 2631852"/>
              <a:gd name="connsiteY149" fmla="*/ 90297 h 572738"/>
              <a:gd name="connsiteX150" fmla="*/ 2558225 w 2631852"/>
              <a:gd name="connsiteY150" fmla="*/ 29432 h 572738"/>
              <a:gd name="connsiteX151" fmla="*/ 2581466 w 2631852"/>
              <a:gd name="connsiteY151" fmla="*/ 29432 h 572738"/>
              <a:gd name="connsiteX152" fmla="*/ 2602897 w 2631852"/>
              <a:gd name="connsiteY152" fmla="*/ 46768 h 572738"/>
              <a:gd name="connsiteX153" fmla="*/ 2587085 w 2631852"/>
              <a:gd name="connsiteY153" fmla="*/ 63532 h 572738"/>
              <a:gd name="connsiteX154" fmla="*/ 2604421 w 2631852"/>
              <a:gd name="connsiteY154" fmla="*/ 90297 h 572738"/>
              <a:gd name="connsiteX155" fmla="*/ 2594134 w 2631852"/>
              <a:gd name="connsiteY155" fmla="*/ 90297 h 572738"/>
              <a:gd name="connsiteX156" fmla="*/ 2578037 w 2631852"/>
              <a:gd name="connsiteY156" fmla="*/ 63913 h 572738"/>
              <a:gd name="connsiteX157" fmla="*/ 2567464 w 2631852"/>
              <a:gd name="connsiteY157" fmla="*/ 63913 h 572738"/>
              <a:gd name="connsiteX158" fmla="*/ 2567464 w 2631852"/>
              <a:gd name="connsiteY158" fmla="*/ 90297 h 572738"/>
              <a:gd name="connsiteX159" fmla="*/ 2578418 w 2631852"/>
              <a:gd name="connsiteY159" fmla="*/ 56102 h 572738"/>
              <a:gd name="connsiteX160" fmla="*/ 2593277 w 2631852"/>
              <a:gd name="connsiteY160" fmla="*/ 46196 h 572738"/>
              <a:gd name="connsiteX161" fmla="*/ 2580037 w 2631852"/>
              <a:gd name="connsiteY161" fmla="*/ 37243 h 572738"/>
              <a:gd name="connsiteX162" fmla="*/ 2567464 w 2631852"/>
              <a:gd name="connsiteY162" fmla="*/ 37243 h 572738"/>
              <a:gd name="connsiteX163" fmla="*/ 2567464 w 2631852"/>
              <a:gd name="connsiteY163" fmla="*/ 56102 h 572738"/>
              <a:gd name="connsiteX164" fmla="*/ 2578418 w 2631852"/>
              <a:gd name="connsiteY164" fmla="*/ 56102 h 572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Lst>
            <a:rect l="l" t="t" r="r" b="b"/>
            <a:pathLst>
              <a:path w="2631852" h="572738">
                <a:moveTo>
                  <a:pt x="183261" y="66961"/>
                </a:moveTo>
                <a:cubicBezTo>
                  <a:pt x="183261" y="49339"/>
                  <a:pt x="174498" y="36195"/>
                  <a:pt x="135541" y="36195"/>
                </a:cubicBezTo>
                <a:cubicBezTo>
                  <a:pt x="96679" y="36195"/>
                  <a:pt x="87820" y="49339"/>
                  <a:pt x="87820" y="66961"/>
                </a:cubicBezTo>
                <a:lnTo>
                  <a:pt x="87820" y="114681"/>
                </a:lnTo>
                <a:cubicBezTo>
                  <a:pt x="87820" y="129159"/>
                  <a:pt x="92869" y="143542"/>
                  <a:pt x="106680" y="155543"/>
                </a:cubicBezTo>
                <a:lnTo>
                  <a:pt x="238506" y="268510"/>
                </a:lnTo>
                <a:cubicBezTo>
                  <a:pt x="257366" y="284226"/>
                  <a:pt x="268605" y="303657"/>
                  <a:pt x="268605" y="323755"/>
                </a:cubicBezTo>
                <a:lnTo>
                  <a:pt x="268605" y="395287"/>
                </a:lnTo>
                <a:cubicBezTo>
                  <a:pt x="268605" y="437960"/>
                  <a:pt x="218408" y="461772"/>
                  <a:pt x="135541" y="461772"/>
                </a:cubicBezTo>
                <a:cubicBezTo>
                  <a:pt x="43910" y="461772"/>
                  <a:pt x="0" y="441103"/>
                  <a:pt x="0" y="395287"/>
                </a:cubicBezTo>
                <a:lnTo>
                  <a:pt x="0" y="333089"/>
                </a:lnTo>
                <a:lnTo>
                  <a:pt x="82868" y="333089"/>
                </a:lnTo>
                <a:lnTo>
                  <a:pt x="82868" y="392716"/>
                </a:lnTo>
                <a:cubicBezTo>
                  <a:pt x="82868" y="414052"/>
                  <a:pt x="99155" y="426625"/>
                  <a:pt x="135541" y="426625"/>
                </a:cubicBezTo>
                <a:cubicBezTo>
                  <a:pt x="169450" y="426625"/>
                  <a:pt x="185738" y="414052"/>
                  <a:pt x="185738" y="392716"/>
                </a:cubicBezTo>
                <a:lnTo>
                  <a:pt x="185738" y="329375"/>
                </a:lnTo>
                <a:cubicBezTo>
                  <a:pt x="185738" y="313658"/>
                  <a:pt x="179451" y="301752"/>
                  <a:pt x="161925" y="286036"/>
                </a:cubicBezTo>
                <a:lnTo>
                  <a:pt x="40100" y="179927"/>
                </a:lnTo>
                <a:cubicBezTo>
                  <a:pt x="17526" y="160496"/>
                  <a:pt x="4953" y="145352"/>
                  <a:pt x="4953" y="122206"/>
                </a:cubicBezTo>
                <a:lnTo>
                  <a:pt x="4953" y="67627"/>
                </a:lnTo>
                <a:cubicBezTo>
                  <a:pt x="4953" y="23051"/>
                  <a:pt x="51435" y="1048"/>
                  <a:pt x="135541" y="1048"/>
                </a:cubicBezTo>
                <a:cubicBezTo>
                  <a:pt x="228410" y="1048"/>
                  <a:pt x="266129" y="23051"/>
                  <a:pt x="266129" y="64484"/>
                </a:cubicBezTo>
                <a:lnTo>
                  <a:pt x="266129" y="122206"/>
                </a:lnTo>
                <a:lnTo>
                  <a:pt x="183261" y="122206"/>
                </a:lnTo>
                <a:lnTo>
                  <a:pt x="183261" y="66961"/>
                </a:lnTo>
                <a:close/>
                <a:moveTo>
                  <a:pt x="982218" y="76581"/>
                </a:moveTo>
                <a:cubicBezTo>
                  <a:pt x="982218" y="32004"/>
                  <a:pt x="1016127" y="0"/>
                  <a:pt x="1127855" y="0"/>
                </a:cubicBezTo>
                <a:cubicBezTo>
                  <a:pt x="1239583" y="0"/>
                  <a:pt x="1273493" y="32004"/>
                  <a:pt x="1273493" y="76581"/>
                </a:cubicBezTo>
                <a:lnTo>
                  <a:pt x="1273493" y="384143"/>
                </a:lnTo>
                <a:cubicBezTo>
                  <a:pt x="1273493" y="428720"/>
                  <a:pt x="1239583" y="460724"/>
                  <a:pt x="1127855" y="460724"/>
                </a:cubicBezTo>
                <a:cubicBezTo>
                  <a:pt x="1016127" y="460724"/>
                  <a:pt x="982218" y="428720"/>
                  <a:pt x="982218" y="384143"/>
                </a:cubicBezTo>
                <a:lnTo>
                  <a:pt x="982218" y="76581"/>
                </a:lnTo>
                <a:close/>
                <a:moveTo>
                  <a:pt x="1065086" y="382905"/>
                </a:moveTo>
                <a:cubicBezTo>
                  <a:pt x="1065086" y="408051"/>
                  <a:pt x="1075087" y="425577"/>
                  <a:pt x="1127855" y="425577"/>
                </a:cubicBezTo>
                <a:cubicBezTo>
                  <a:pt x="1180624" y="425577"/>
                  <a:pt x="1190625" y="407956"/>
                  <a:pt x="1190625" y="382905"/>
                </a:cubicBezTo>
                <a:lnTo>
                  <a:pt x="1190625" y="77914"/>
                </a:lnTo>
                <a:cubicBezTo>
                  <a:pt x="1190625" y="52768"/>
                  <a:pt x="1180529" y="35242"/>
                  <a:pt x="1127855" y="35242"/>
                </a:cubicBezTo>
                <a:cubicBezTo>
                  <a:pt x="1075087" y="35242"/>
                  <a:pt x="1065086" y="52864"/>
                  <a:pt x="1065086" y="77914"/>
                </a:cubicBezTo>
                <a:lnTo>
                  <a:pt x="1065086" y="382905"/>
                </a:lnTo>
                <a:close/>
                <a:moveTo>
                  <a:pt x="1319212" y="3810"/>
                </a:moveTo>
                <a:lnTo>
                  <a:pt x="1451039" y="3810"/>
                </a:lnTo>
                <a:cubicBezTo>
                  <a:pt x="1557719" y="3810"/>
                  <a:pt x="1589151" y="21431"/>
                  <a:pt x="1589151" y="72866"/>
                </a:cubicBezTo>
                <a:lnTo>
                  <a:pt x="1589151" y="183928"/>
                </a:lnTo>
                <a:cubicBezTo>
                  <a:pt x="1589151" y="235363"/>
                  <a:pt x="1557814" y="252984"/>
                  <a:pt x="1451134" y="252984"/>
                </a:cubicBezTo>
                <a:lnTo>
                  <a:pt x="1402175" y="252984"/>
                </a:lnTo>
                <a:lnTo>
                  <a:pt x="1402175" y="457010"/>
                </a:lnTo>
                <a:lnTo>
                  <a:pt x="1319308" y="457010"/>
                </a:lnTo>
                <a:lnTo>
                  <a:pt x="1319308" y="3810"/>
                </a:lnTo>
                <a:close/>
                <a:moveTo>
                  <a:pt x="1442276" y="217837"/>
                </a:moveTo>
                <a:cubicBezTo>
                  <a:pt x="1479995" y="217837"/>
                  <a:pt x="1506283" y="212788"/>
                  <a:pt x="1506283" y="189548"/>
                </a:cubicBezTo>
                <a:lnTo>
                  <a:pt x="1506283" y="67151"/>
                </a:lnTo>
                <a:cubicBezTo>
                  <a:pt x="1506283" y="43910"/>
                  <a:pt x="1479995" y="38862"/>
                  <a:pt x="1442276" y="38862"/>
                </a:cubicBezTo>
                <a:lnTo>
                  <a:pt x="1402080" y="38862"/>
                </a:lnTo>
                <a:lnTo>
                  <a:pt x="1402080" y="217837"/>
                </a:lnTo>
                <a:lnTo>
                  <a:pt x="1442276" y="217837"/>
                </a:lnTo>
                <a:close/>
                <a:moveTo>
                  <a:pt x="1796034" y="65913"/>
                </a:moveTo>
                <a:cubicBezTo>
                  <a:pt x="1796034" y="48292"/>
                  <a:pt x="1787271" y="35147"/>
                  <a:pt x="1748409" y="35147"/>
                </a:cubicBezTo>
                <a:cubicBezTo>
                  <a:pt x="1709452" y="35147"/>
                  <a:pt x="1700594" y="48292"/>
                  <a:pt x="1700594" y="65913"/>
                </a:cubicBezTo>
                <a:lnTo>
                  <a:pt x="1700594" y="113633"/>
                </a:lnTo>
                <a:cubicBezTo>
                  <a:pt x="1700594" y="128016"/>
                  <a:pt x="1705642" y="142494"/>
                  <a:pt x="1719453" y="154400"/>
                </a:cubicBezTo>
                <a:lnTo>
                  <a:pt x="1851279" y="267367"/>
                </a:lnTo>
                <a:cubicBezTo>
                  <a:pt x="1870043" y="283083"/>
                  <a:pt x="1881378" y="302514"/>
                  <a:pt x="1881378" y="322612"/>
                </a:cubicBezTo>
                <a:lnTo>
                  <a:pt x="1881378" y="394145"/>
                </a:lnTo>
                <a:cubicBezTo>
                  <a:pt x="1881378" y="436817"/>
                  <a:pt x="1831181" y="460629"/>
                  <a:pt x="1748314" y="460629"/>
                </a:cubicBezTo>
                <a:cubicBezTo>
                  <a:pt x="1656683" y="460629"/>
                  <a:pt x="1612678" y="439960"/>
                  <a:pt x="1612678" y="394049"/>
                </a:cubicBezTo>
                <a:lnTo>
                  <a:pt x="1612678" y="331946"/>
                </a:lnTo>
                <a:lnTo>
                  <a:pt x="1695545" y="331946"/>
                </a:lnTo>
                <a:lnTo>
                  <a:pt x="1695545" y="391573"/>
                </a:lnTo>
                <a:cubicBezTo>
                  <a:pt x="1695545" y="412909"/>
                  <a:pt x="1711833" y="425482"/>
                  <a:pt x="1748314" y="425482"/>
                </a:cubicBezTo>
                <a:cubicBezTo>
                  <a:pt x="1782223" y="425482"/>
                  <a:pt x="1798511" y="412909"/>
                  <a:pt x="1798511" y="391573"/>
                </a:cubicBezTo>
                <a:lnTo>
                  <a:pt x="1798511" y="328327"/>
                </a:lnTo>
                <a:cubicBezTo>
                  <a:pt x="1798511" y="312610"/>
                  <a:pt x="1792319" y="300704"/>
                  <a:pt x="1774698" y="284988"/>
                </a:cubicBezTo>
                <a:lnTo>
                  <a:pt x="1652969" y="178880"/>
                </a:lnTo>
                <a:cubicBezTo>
                  <a:pt x="1630394" y="159449"/>
                  <a:pt x="1617821" y="144399"/>
                  <a:pt x="1617821" y="121158"/>
                </a:cubicBezTo>
                <a:lnTo>
                  <a:pt x="1617821" y="66484"/>
                </a:lnTo>
                <a:cubicBezTo>
                  <a:pt x="1617821" y="21907"/>
                  <a:pt x="1664208" y="0"/>
                  <a:pt x="1748409" y="0"/>
                </a:cubicBezTo>
                <a:cubicBezTo>
                  <a:pt x="1841278" y="0"/>
                  <a:pt x="1878902" y="21907"/>
                  <a:pt x="1878902" y="63437"/>
                </a:cubicBezTo>
                <a:lnTo>
                  <a:pt x="1878902" y="121158"/>
                </a:lnTo>
                <a:lnTo>
                  <a:pt x="1796034" y="121158"/>
                </a:lnTo>
                <a:lnTo>
                  <a:pt x="1796034" y="65913"/>
                </a:lnTo>
                <a:close/>
                <a:moveTo>
                  <a:pt x="2407444" y="65913"/>
                </a:moveTo>
                <a:cubicBezTo>
                  <a:pt x="2407444" y="48387"/>
                  <a:pt x="2398585" y="35147"/>
                  <a:pt x="2359724" y="35147"/>
                </a:cubicBezTo>
                <a:cubicBezTo>
                  <a:pt x="2320862" y="35147"/>
                  <a:pt x="2312003" y="48292"/>
                  <a:pt x="2312003" y="65913"/>
                </a:cubicBezTo>
                <a:lnTo>
                  <a:pt x="2312003" y="113633"/>
                </a:lnTo>
                <a:cubicBezTo>
                  <a:pt x="2312003" y="128111"/>
                  <a:pt x="2317052" y="142494"/>
                  <a:pt x="2330863" y="154400"/>
                </a:cubicBezTo>
                <a:lnTo>
                  <a:pt x="2462689" y="267367"/>
                </a:lnTo>
                <a:cubicBezTo>
                  <a:pt x="2481548" y="283083"/>
                  <a:pt x="2492788" y="302514"/>
                  <a:pt x="2492788" y="322612"/>
                </a:cubicBezTo>
                <a:lnTo>
                  <a:pt x="2492788" y="394145"/>
                </a:lnTo>
                <a:cubicBezTo>
                  <a:pt x="2492788" y="436817"/>
                  <a:pt x="2442591" y="460629"/>
                  <a:pt x="2359724" y="460629"/>
                </a:cubicBezTo>
                <a:cubicBezTo>
                  <a:pt x="2268093" y="460629"/>
                  <a:pt x="2224088" y="439960"/>
                  <a:pt x="2224088" y="394145"/>
                </a:cubicBezTo>
                <a:lnTo>
                  <a:pt x="2224088" y="332042"/>
                </a:lnTo>
                <a:lnTo>
                  <a:pt x="2306955" y="332042"/>
                </a:lnTo>
                <a:lnTo>
                  <a:pt x="2306955" y="391668"/>
                </a:lnTo>
                <a:cubicBezTo>
                  <a:pt x="2306955" y="413004"/>
                  <a:pt x="2323338" y="425577"/>
                  <a:pt x="2359724" y="425577"/>
                </a:cubicBezTo>
                <a:cubicBezTo>
                  <a:pt x="2393537" y="425577"/>
                  <a:pt x="2409920" y="413004"/>
                  <a:pt x="2409920" y="391668"/>
                </a:cubicBezTo>
                <a:lnTo>
                  <a:pt x="2409920" y="328327"/>
                </a:lnTo>
                <a:cubicBezTo>
                  <a:pt x="2409920" y="312610"/>
                  <a:pt x="2403634" y="300704"/>
                  <a:pt x="2386013" y="284988"/>
                </a:cubicBezTo>
                <a:lnTo>
                  <a:pt x="2264283" y="178880"/>
                </a:lnTo>
                <a:cubicBezTo>
                  <a:pt x="2241709" y="159449"/>
                  <a:pt x="2229136" y="144399"/>
                  <a:pt x="2229136" y="121158"/>
                </a:cubicBezTo>
                <a:lnTo>
                  <a:pt x="2229136" y="66484"/>
                </a:lnTo>
                <a:cubicBezTo>
                  <a:pt x="2229136" y="21907"/>
                  <a:pt x="2275618" y="0"/>
                  <a:pt x="2359724" y="0"/>
                </a:cubicBezTo>
                <a:cubicBezTo>
                  <a:pt x="2452592" y="0"/>
                  <a:pt x="2490216" y="22003"/>
                  <a:pt x="2490216" y="63437"/>
                </a:cubicBezTo>
                <a:lnTo>
                  <a:pt x="2490216" y="121158"/>
                </a:lnTo>
                <a:lnTo>
                  <a:pt x="2407444" y="121158"/>
                </a:lnTo>
                <a:lnTo>
                  <a:pt x="2407444" y="65913"/>
                </a:lnTo>
                <a:close/>
                <a:moveTo>
                  <a:pt x="343376" y="572738"/>
                </a:moveTo>
                <a:lnTo>
                  <a:pt x="426339" y="572738"/>
                </a:lnTo>
                <a:lnTo>
                  <a:pt x="607886" y="3810"/>
                </a:lnTo>
                <a:lnTo>
                  <a:pt x="524923" y="3810"/>
                </a:lnTo>
                <a:lnTo>
                  <a:pt x="343376" y="572738"/>
                </a:lnTo>
                <a:close/>
                <a:moveTo>
                  <a:pt x="435578" y="226981"/>
                </a:moveTo>
                <a:lnTo>
                  <a:pt x="364807" y="4858"/>
                </a:lnTo>
                <a:lnTo>
                  <a:pt x="281845" y="4858"/>
                </a:lnTo>
                <a:lnTo>
                  <a:pt x="394049" y="357283"/>
                </a:lnTo>
                <a:lnTo>
                  <a:pt x="435578" y="226981"/>
                </a:lnTo>
                <a:close/>
                <a:moveTo>
                  <a:pt x="1955292" y="572738"/>
                </a:moveTo>
                <a:lnTo>
                  <a:pt x="2038255" y="572738"/>
                </a:lnTo>
                <a:lnTo>
                  <a:pt x="2219801" y="3715"/>
                </a:lnTo>
                <a:lnTo>
                  <a:pt x="2136839" y="3715"/>
                </a:lnTo>
                <a:lnTo>
                  <a:pt x="1955292" y="572738"/>
                </a:lnTo>
                <a:close/>
                <a:moveTo>
                  <a:pt x="2047875" y="225933"/>
                </a:moveTo>
                <a:lnTo>
                  <a:pt x="1977104" y="3810"/>
                </a:lnTo>
                <a:lnTo>
                  <a:pt x="1894141" y="3810"/>
                </a:lnTo>
                <a:lnTo>
                  <a:pt x="2006346" y="356235"/>
                </a:lnTo>
                <a:lnTo>
                  <a:pt x="2047875" y="225933"/>
                </a:lnTo>
                <a:close/>
                <a:moveTo>
                  <a:pt x="931164" y="457010"/>
                </a:moveTo>
                <a:lnTo>
                  <a:pt x="931545" y="457010"/>
                </a:lnTo>
                <a:lnTo>
                  <a:pt x="931545" y="72962"/>
                </a:lnTo>
                <a:cubicBezTo>
                  <a:pt x="931545" y="21527"/>
                  <a:pt x="900113" y="3905"/>
                  <a:pt x="793528" y="3905"/>
                </a:cubicBezTo>
                <a:lnTo>
                  <a:pt x="633698" y="3905"/>
                </a:lnTo>
                <a:lnTo>
                  <a:pt x="633698" y="457105"/>
                </a:lnTo>
                <a:lnTo>
                  <a:pt x="716471" y="457105"/>
                </a:lnTo>
                <a:lnTo>
                  <a:pt x="716566" y="457010"/>
                </a:lnTo>
                <a:lnTo>
                  <a:pt x="716566" y="39052"/>
                </a:lnTo>
                <a:lnTo>
                  <a:pt x="784670" y="39052"/>
                </a:lnTo>
                <a:cubicBezTo>
                  <a:pt x="822293" y="39052"/>
                  <a:pt x="848678" y="44101"/>
                  <a:pt x="848678" y="67342"/>
                </a:cubicBezTo>
                <a:lnTo>
                  <a:pt x="848678" y="457010"/>
                </a:lnTo>
                <a:lnTo>
                  <a:pt x="931164" y="457010"/>
                </a:lnTo>
                <a:close/>
                <a:moveTo>
                  <a:pt x="2524982" y="59722"/>
                </a:moveTo>
                <a:cubicBezTo>
                  <a:pt x="2524982" y="29432"/>
                  <a:pt x="2549557" y="7144"/>
                  <a:pt x="2578608" y="7144"/>
                </a:cubicBezTo>
                <a:cubicBezTo>
                  <a:pt x="2607374" y="7144"/>
                  <a:pt x="2631853" y="29432"/>
                  <a:pt x="2631853" y="59722"/>
                </a:cubicBezTo>
                <a:cubicBezTo>
                  <a:pt x="2631853" y="90297"/>
                  <a:pt x="2607278" y="112681"/>
                  <a:pt x="2578608" y="112681"/>
                </a:cubicBezTo>
                <a:cubicBezTo>
                  <a:pt x="2549557" y="112681"/>
                  <a:pt x="2524982" y="90297"/>
                  <a:pt x="2524982" y="59722"/>
                </a:cubicBezTo>
                <a:close/>
                <a:moveTo>
                  <a:pt x="2578608" y="103918"/>
                </a:moveTo>
                <a:cubicBezTo>
                  <a:pt x="2602516" y="103918"/>
                  <a:pt x="2621280" y="85249"/>
                  <a:pt x="2621280" y="59817"/>
                </a:cubicBezTo>
                <a:cubicBezTo>
                  <a:pt x="2621280" y="34862"/>
                  <a:pt x="2602516" y="16002"/>
                  <a:pt x="2578608" y="16002"/>
                </a:cubicBezTo>
                <a:cubicBezTo>
                  <a:pt x="2554415" y="16002"/>
                  <a:pt x="2535555" y="34862"/>
                  <a:pt x="2535555" y="59817"/>
                </a:cubicBezTo>
                <a:cubicBezTo>
                  <a:pt x="2535650" y="85153"/>
                  <a:pt x="2554415" y="103918"/>
                  <a:pt x="2578608" y="103918"/>
                </a:cubicBezTo>
                <a:close/>
                <a:moveTo>
                  <a:pt x="2567464" y="90297"/>
                </a:moveTo>
                <a:lnTo>
                  <a:pt x="2558225" y="90297"/>
                </a:lnTo>
                <a:lnTo>
                  <a:pt x="2558225" y="29432"/>
                </a:lnTo>
                <a:lnTo>
                  <a:pt x="2581466" y="29432"/>
                </a:lnTo>
                <a:cubicBezTo>
                  <a:pt x="2595848" y="29432"/>
                  <a:pt x="2602897" y="34766"/>
                  <a:pt x="2602897" y="46768"/>
                </a:cubicBezTo>
                <a:cubicBezTo>
                  <a:pt x="2602897" y="57626"/>
                  <a:pt x="2596039" y="62389"/>
                  <a:pt x="2587085" y="63532"/>
                </a:cubicBezTo>
                <a:lnTo>
                  <a:pt x="2604421" y="90297"/>
                </a:lnTo>
                <a:lnTo>
                  <a:pt x="2594134" y="90297"/>
                </a:lnTo>
                <a:lnTo>
                  <a:pt x="2578037" y="63913"/>
                </a:lnTo>
                <a:lnTo>
                  <a:pt x="2567464" y="63913"/>
                </a:lnTo>
                <a:lnTo>
                  <a:pt x="2567464" y="90297"/>
                </a:lnTo>
                <a:close/>
                <a:moveTo>
                  <a:pt x="2578418" y="56102"/>
                </a:moveTo>
                <a:cubicBezTo>
                  <a:pt x="2586228" y="56102"/>
                  <a:pt x="2593277" y="55531"/>
                  <a:pt x="2593277" y="46196"/>
                </a:cubicBezTo>
                <a:cubicBezTo>
                  <a:pt x="2593277" y="38671"/>
                  <a:pt x="2586418" y="37243"/>
                  <a:pt x="2580037" y="37243"/>
                </a:cubicBezTo>
                <a:lnTo>
                  <a:pt x="2567464" y="37243"/>
                </a:lnTo>
                <a:lnTo>
                  <a:pt x="2567464" y="56102"/>
                </a:lnTo>
                <a:lnTo>
                  <a:pt x="2578418" y="56102"/>
                </a:lnTo>
                <a:close/>
              </a:path>
            </a:pathLst>
          </a:custGeom>
          <a:solidFill>
            <a:schemeClr val="bg1"/>
          </a:solidFill>
          <a:ln w="9525" cap="flat">
            <a:noFill/>
            <a:prstDash val="solid"/>
            <a:miter/>
          </a:ln>
        </p:spPr>
        <p:txBody>
          <a:bodyPr rtlCol="0" anchor="ctr"/>
          <a:lstStyle/>
          <a:p>
            <a:endParaRPr/>
          </a:p>
        </p:txBody>
      </p:sp>
      <p:sp>
        <p:nvSpPr>
          <p:cNvPr id="5" name="Title 1">
            <a:extLst>
              <a:ext uri="{FF2B5EF4-FFF2-40B4-BE49-F238E27FC236}">
                <a16:creationId xmlns:a16="http://schemas.microsoft.com/office/drawing/2014/main" id="{EE5D4E8D-8517-A346-DFE1-8F9F03B9423C}"/>
              </a:ext>
            </a:extLst>
          </p:cNvPr>
          <p:cNvSpPr>
            <a:spLocks noGrp="1"/>
          </p:cNvSpPr>
          <p:nvPr>
            <p:ph type="ctrTitle" hasCustomPrompt="1"/>
            <p:custDataLst>
              <p:tags r:id="rId1"/>
            </p:custDataLst>
          </p:nvPr>
        </p:nvSpPr>
        <p:spPr>
          <a:xfrm>
            <a:off x="381001" y="2170162"/>
            <a:ext cx="7534274" cy="1376111"/>
          </a:xfrm>
        </p:spPr>
        <p:txBody>
          <a:bodyPr anchor="b">
            <a:noAutofit/>
          </a:bodyPr>
          <a:lstStyle>
            <a:lvl1pPr algn="l">
              <a:defRPr sz="4000" baseline="0">
                <a:solidFill>
                  <a:schemeClr val="bg1"/>
                </a:solidFill>
                <a:effectLst/>
              </a:defRPr>
            </a:lvl1pPr>
          </a:lstStyle>
          <a:p>
            <a:r>
              <a:rPr lang="en-US"/>
              <a:t>Click to Add a Title</a:t>
            </a:r>
            <a:endParaRPr/>
          </a:p>
        </p:txBody>
      </p:sp>
      <p:sp>
        <p:nvSpPr>
          <p:cNvPr id="6" name="Subtitle 2">
            <a:extLst>
              <a:ext uri="{FF2B5EF4-FFF2-40B4-BE49-F238E27FC236}">
                <a16:creationId xmlns:a16="http://schemas.microsoft.com/office/drawing/2014/main" id="{FD3BC524-367E-E333-6C0D-48AF0A70EB01}"/>
              </a:ext>
            </a:extLst>
          </p:cNvPr>
          <p:cNvSpPr>
            <a:spLocks noGrp="1"/>
          </p:cNvSpPr>
          <p:nvPr>
            <p:ph type="subTitle" idx="1" hasCustomPrompt="1"/>
            <p:custDataLst>
              <p:tags r:id="rId2"/>
            </p:custDataLst>
          </p:nvPr>
        </p:nvSpPr>
        <p:spPr>
          <a:xfrm>
            <a:off x="381001" y="3550705"/>
            <a:ext cx="7534274" cy="457200"/>
          </a:xfrm>
        </p:spPr>
        <p:txBody>
          <a:bodyPr tIns="91440">
            <a:noAutofit/>
          </a:bodyPr>
          <a:lstStyle>
            <a:lvl1pPr marL="0" indent="0" algn="l">
              <a:spcBef>
                <a:spcPts val="0"/>
              </a:spcBef>
              <a:buNone/>
              <a:defRPr sz="2800" b="0" baseline="0">
                <a:solidFill>
                  <a:schemeClr val="bg1"/>
                </a:solidFill>
                <a:effectLst/>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t>Click to add a subtitle</a:t>
            </a:r>
          </a:p>
        </p:txBody>
      </p:sp>
      <p:sp>
        <p:nvSpPr>
          <p:cNvPr id="7" name="Text Placeholder 15">
            <a:extLst>
              <a:ext uri="{FF2B5EF4-FFF2-40B4-BE49-F238E27FC236}">
                <a16:creationId xmlns:a16="http://schemas.microsoft.com/office/drawing/2014/main" id="{AE353B50-0D92-E717-17EA-D36298E46BED}"/>
              </a:ext>
            </a:extLst>
          </p:cNvPr>
          <p:cNvSpPr>
            <a:spLocks noGrp="1"/>
          </p:cNvSpPr>
          <p:nvPr>
            <p:ph type="body" sz="quarter" idx="10" hasCustomPrompt="1"/>
            <p:custDataLst>
              <p:tags r:id="rId3"/>
            </p:custDataLst>
          </p:nvPr>
        </p:nvSpPr>
        <p:spPr>
          <a:xfrm>
            <a:off x="381000" y="4194595"/>
            <a:ext cx="6561138" cy="731520"/>
          </a:xfrm>
        </p:spPr>
        <p:txBody>
          <a:bodyPr anchor="b">
            <a:noAutofit/>
          </a:bodyPr>
          <a:lstStyle>
            <a:lvl1pPr marL="0" indent="0" algn="l">
              <a:spcBef>
                <a:spcPts val="0"/>
              </a:spcBef>
              <a:buNone/>
              <a:defRPr sz="2400" baseline="0">
                <a:solidFill>
                  <a:schemeClr val="bg1"/>
                </a:solidFill>
                <a:effectLst/>
                <a:latin typeface="+mj-lt"/>
              </a:defRPr>
            </a:lvl1pPr>
            <a:lvl2pPr marL="0" indent="0" algn="ctr">
              <a:buNone/>
              <a:defRPr>
                <a:solidFill>
                  <a:schemeClr val="tx1">
                    <a:lumMod val="65000"/>
                    <a:lumOff val="35000"/>
                  </a:schemeClr>
                </a:solidFill>
              </a:defRPr>
            </a:lvl2pPr>
            <a:lvl3pPr algn="ctr">
              <a:defRPr>
                <a:solidFill>
                  <a:schemeClr val="tx1">
                    <a:lumMod val="65000"/>
                    <a:lumOff val="35000"/>
                  </a:schemeClr>
                </a:solidFill>
              </a:defRPr>
            </a:lvl3pPr>
            <a:lvl4pPr algn="ctr">
              <a:defRPr>
                <a:solidFill>
                  <a:schemeClr val="tx1">
                    <a:lumMod val="65000"/>
                    <a:lumOff val="35000"/>
                  </a:schemeClr>
                </a:solidFill>
              </a:defRPr>
            </a:lvl4pPr>
            <a:lvl5pPr algn="ctr">
              <a:defRPr>
                <a:solidFill>
                  <a:schemeClr val="tx1">
                    <a:lumMod val="65000"/>
                    <a:lumOff val="35000"/>
                  </a:schemeClr>
                </a:solidFill>
              </a:defRPr>
            </a:lvl5pPr>
          </a:lstStyle>
          <a:p>
            <a:pPr lvl="0"/>
            <a:r>
              <a:t>Click to Add Name and Title</a:t>
            </a:r>
          </a:p>
        </p:txBody>
      </p:sp>
      <p:sp>
        <p:nvSpPr>
          <p:cNvPr id="10" name="Text Placeholder 18">
            <a:extLst>
              <a:ext uri="{FF2B5EF4-FFF2-40B4-BE49-F238E27FC236}">
                <a16:creationId xmlns:a16="http://schemas.microsoft.com/office/drawing/2014/main" id="{62F72597-02F9-03D1-6C04-3E43DE203579}"/>
              </a:ext>
            </a:extLst>
          </p:cNvPr>
          <p:cNvSpPr>
            <a:spLocks noGrp="1"/>
          </p:cNvSpPr>
          <p:nvPr>
            <p:ph type="body" sz="quarter" idx="11" hasCustomPrompt="1"/>
            <p:custDataLst>
              <p:tags r:id="rId4"/>
            </p:custDataLst>
          </p:nvPr>
        </p:nvSpPr>
        <p:spPr>
          <a:xfrm>
            <a:off x="381000" y="4937689"/>
            <a:ext cx="6561138" cy="396815"/>
          </a:xfrm>
        </p:spPr>
        <p:txBody>
          <a:bodyPr anchor="t">
            <a:noAutofit/>
          </a:bodyPr>
          <a:lstStyle>
            <a:lvl1pPr algn="l">
              <a:spcBef>
                <a:spcPts val="0"/>
              </a:spcBef>
              <a:buNone/>
              <a:defRPr sz="2000" baseline="0">
                <a:solidFill>
                  <a:schemeClr val="bg1"/>
                </a:solidFill>
                <a:effectLst/>
                <a:latin typeface="+mj-lt"/>
              </a:defRPr>
            </a:lvl1pPr>
          </a:lstStyle>
          <a:p>
            <a:pPr lvl="0"/>
            <a:r>
              <a:t>Click to Add a Date</a:t>
            </a:r>
          </a:p>
        </p:txBody>
      </p:sp>
    </p:spTree>
    <p:extLst>
      <p:ext uri="{BB962C8B-B14F-4D97-AF65-F5344CB8AC3E}">
        <p14:creationId xmlns:p14="http://schemas.microsoft.com/office/powerpoint/2010/main" val="1688829722"/>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84D4B6-6919-4B05-9865-A84FDCB3F1A6}"/>
              </a:ext>
            </a:extLst>
          </p:cNvPr>
          <p:cNvSpPr>
            <a:spLocks noGrp="1"/>
          </p:cNvSpPr>
          <p:nvPr>
            <p:ph type="title" hasCustomPrompt="1"/>
            <p:custDataLst>
              <p:tags r:id="rId1"/>
            </p:custDataLst>
          </p:nvPr>
        </p:nvSpPr>
        <p:spPr>
          <a:xfrm>
            <a:off x="381000" y="166710"/>
            <a:ext cx="11430000" cy="457200"/>
          </a:xfrm>
        </p:spPr>
        <p:txBody>
          <a:bodyPr/>
          <a:lstStyle>
            <a:lvl1pPr>
              <a:defRPr/>
            </a:lvl1pPr>
          </a:lstStyle>
          <a:p>
            <a:r>
              <a:rPr lang="en-US"/>
              <a:t>Click to Add a Slide Title</a:t>
            </a:r>
            <a:endParaRPr/>
          </a:p>
        </p:txBody>
      </p:sp>
      <p:sp>
        <p:nvSpPr>
          <p:cNvPr id="3" name="Text Placeholder 6">
            <a:extLst>
              <a:ext uri="{FF2B5EF4-FFF2-40B4-BE49-F238E27FC236}">
                <a16:creationId xmlns:a16="http://schemas.microsoft.com/office/drawing/2014/main" id="{9C032D36-66AB-4AEF-A795-4ED1CE7E776A}"/>
              </a:ext>
            </a:extLst>
          </p:cNvPr>
          <p:cNvSpPr>
            <a:spLocks noGrp="1"/>
          </p:cNvSpPr>
          <p:nvPr>
            <p:ph type="body" sz="quarter" idx="12" hasCustomPrompt="1"/>
            <p:custDataLst>
              <p:tags r:id="rId2"/>
            </p:custDataLst>
          </p:nvPr>
        </p:nvSpPr>
        <p:spPr>
          <a:xfrm>
            <a:off x="381000" y="661035"/>
            <a:ext cx="11430000" cy="320040"/>
          </a:xfrm>
        </p:spPr>
        <p:txBody>
          <a:bodyPr>
            <a:noAutofit/>
          </a:bodyPr>
          <a:lstStyle>
            <a:lvl1pPr marL="0" indent="0">
              <a:spcBef>
                <a:spcPts val="0"/>
              </a:spcBef>
              <a:buFont typeface="Arial" panose="020B0604020202020204" pitchFamily="34" charset="0"/>
              <a:buNone/>
              <a:defRPr sz="2000" i="0">
                <a:solidFill>
                  <a:schemeClr val="tx1"/>
                </a:solidFill>
                <a:latin typeface="+mj-lt"/>
              </a:defRPr>
            </a:lvl1pPr>
            <a:lvl2pPr marL="0" indent="0">
              <a:spcBef>
                <a:spcPts val="0"/>
              </a:spcBef>
              <a:buNone/>
              <a:defRPr sz="2400">
                <a:solidFill>
                  <a:schemeClr val="tx1">
                    <a:lumMod val="65000"/>
                    <a:lumOff val="35000"/>
                  </a:schemeClr>
                </a:solidFill>
              </a:defRPr>
            </a:lvl2pPr>
            <a:lvl3pPr marL="0" indent="0">
              <a:spcBef>
                <a:spcPts val="0"/>
              </a:spcBef>
              <a:buNone/>
              <a:defRPr sz="2400">
                <a:solidFill>
                  <a:schemeClr val="tx1">
                    <a:lumMod val="65000"/>
                    <a:lumOff val="35000"/>
                  </a:schemeClr>
                </a:solidFill>
              </a:defRPr>
            </a:lvl3pPr>
            <a:lvl4pPr marL="0" indent="0">
              <a:spcBef>
                <a:spcPts val="0"/>
              </a:spcBef>
              <a:buNone/>
              <a:defRPr sz="2400">
                <a:solidFill>
                  <a:schemeClr val="tx1">
                    <a:lumMod val="65000"/>
                    <a:lumOff val="35000"/>
                  </a:schemeClr>
                </a:solidFill>
              </a:defRPr>
            </a:lvl4pPr>
            <a:lvl5pPr marL="0" indent="0">
              <a:spcBef>
                <a:spcPts val="0"/>
              </a:spcBef>
              <a:buNone/>
              <a:defRPr sz="2400">
                <a:solidFill>
                  <a:schemeClr val="tx1">
                    <a:lumMod val="65000"/>
                    <a:lumOff val="35000"/>
                  </a:schemeClr>
                </a:solidFill>
              </a:defRPr>
            </a:lvl5pPr>
            <a:lvl6pPr marL="0" indent="0">
              <a:spcBef>
                <a:spcPts val="0"/>
              </a:spcBef>
              <a:buNone/>
              <a:defRPr sz="2400">
                <a:solidFill>
                  <a:schemeClr val="tx1">
                    <a:lumMod val="65000"/>
                    <a:lumOff val="35000"/>
                  </a:schemeClr>
                </a:solidFill>
              </a:defRPr>
            </a:lvl6pPr>
            <a:lvl7pPr marL="0" indent="0">
              <a:spcBef>
                <a:spcPts val="0"/>
              </a:spcBef>
              <a:buNone/>
              <a:defRPr sz="2400">
                <a:solidFill>
                  <a:schemeClr val="tx1">
                    <a:lumMod val="65000"/>
                    <a:lumOff val="35000"/>
                  </a:schemeClr>
                </a:solidFill>
              </a:defRPr>
            </a:lvl7pPr>
            <a:lvl8pPr marL="0" indent="0">
              <a:spcBef>
                <a:spcPts val="0"/>
              </a:spcBef>
              <a:buNone/>
              <a:defRPr sz="2400">
                <a:solidFill>
                  <a:schemeClr val="tx1">
                    <a:lumMod val="65000"/>
                    <a:lumOff val="35000"/>
                  </a:schemeClr>
                </a:solidFill>
              </a:defRPr>
            </a:lvl8pPr>
            <a:lvl9pPr marL="0" indent="0">
              <a:spcBef>
                <a:spcPts val="0"/>
              </a:spcBef>
              <a:buNone/>
              <a:defRPr sz="2400">
                <a:solidFill>
                  <a:schemeClr val="tx1">
                    <a:lumMod val="65000"/>
                    <a:lumOff val="35000"/>
                  </a:schemeClr>
                </a:solidFill>
              </a:defRPr>
            </a:lvl9pPr>
          </a:lstStyle>
          <a:p>
            <a:pPr lvl="0"/>
            <a:r>
              <a:t>Click to add a subtitle</a:t>
            </a:r>
          </a:p>
        </p:txBody>
      </p:sp>
      <p:sp>
        <p:nvSpPr>
          <p:cNvPr id="4" name="Footer Placeholder 3">
            <a:extLst>
              <a:ext uri="{FF2B5EF4-FFF2-40B4-BE49-F238E27FC236}">
                <a16:creationId xmlns:a16="http://schemas.microsoft.com/office/drawing/2014/main" id="{94A87DF3-73C3-4974-31D3-896D2874FBE8}"/>
              </a:ext>
            </a:extLst>
          </p:cNvPr>
          <p:cNvSpPr>
            <a:spLocks noGrp="1"/>
          </p:cNvSpPr>
          <p:nvPr>
            <p:ph type="ftr" sz="quarter" idx="13"/>
          </p:nvPr>
        </p:nvSpPr>
        <p:spPr/>
        <p:txBody>
          <a:bodyPr/>
          <a:lstStyle>
            <a:lvl1pPr>
              <a:defRPr b="0" i="0"/>
            </a:lvl1pPr>
          </a:lstStyle>
          <a:p>
            <a:r>
              <a:rPr lang="en-US"/>
              <a:t>Synopsys Confidential Information</a:t>
            </a:r>
          </a:p>
        </p:txBody>
      </p:sp>
    </p:spTree>
    <p:extLst>
      <p:ext uri="{BB962C8B-B14F-4D97-AF65-F5344CB8AC3E}">
        <p14:creationId xmlns:p14="http://schemas.microsoft.com/office/powerpoint/2010/main" val="2628514845"/>
      </p:ext>
    </p:extLst>
  </p:cSld>
  <p:clrMapOvr>
    <a:masterClrMapping/>
  </p:clrMapOvr>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ntent Sub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custDataLst>
              <p:tags r:id="rId1"/>
            </p:custDataLst>
          </p:nvPr>
        </p:nvSpPr>
        <p:spPr>
          <a:xfrm>
            <a:off x="381000" y="166710"/>
            <a:ext cx="11430000" cy="457200"/>
          </a:xfrm>
        </p:spPr>
        <p:txBody>
          <a:bodyPr/>
          <a:lstStyle>
            <a:lvl1pPr>
              <a:defRPr/>
            </a:lvl1pPr>
          </a:lstStyle>
          <a:p>
            <a:r>
              <a:rPr lang="en-US"/>
              <a:t>Click to Add a Slide Title</a:t>
            </a:r>
            <a:endParaRPr/>
          </a:p>
        </p:txBody>
      </p:sp>
      <p:sp>
        <p:nvSpPr>
          <p:cNvPr id="5" name="Text Placeholder 6"/>
          <p:cNvSpPr>
            <a:spLocks noGrp="1"/>
          </p:cNvSpPr>
          <p:nvPr>
            <p:ph type="body" sz="quarter" idx="12" hasCustomPrompt="1"/>
            <p:custDataLst>
              <p:tags r:id="rId2"/>
            </p:custDataLst>
          </p:nvPr>
        </p:nvSpPr>
        <p:spPr>
          <a:xfrm>
            <a:off x="381000" y="661035"/>
            <a:ext cx="11430000" cy="320040"/>
          </a:xfrm>
        </p:spPr>
        <p:txBody>
          <a:bodyPr>
            <a:noAutofit/>
          </a:bodyPr>
          <a:lstStyle>
            <a:lvl1pPr marL="0" indent="0">
              <a:spcBef>
                <a:spcPts val="0"/>
              </a:spcBef>
              <a:buFont typeface="Arial" panose="020B0604020202020204" pitchFamily="34" charset="0"/>
              <a:buNone/>
              <a:defRPr sz="2000" i="0">
                <a:solidFill>
                  <a:schemeClr val="tx1"/>
                </a:solidFill>
                <a:latin typeface="+mj-lt"/>
              </a:defRPr>
            </a:lvl1pPr>
            <a:lvl2pPr marL="0" indent="0">
              <a:spcBef>
                <a:spcPts val="0"/>
              </a:spcBef>
              <a:buNone/>
              <a:defRPr sz="2400">
                <a:solidFill>
                  <a:schemeClr val="tx1">
                    <a:lumMod val="65000"/>
                    <a:lumOff val="35000"/>
                  </a:schemeClr>
                </a:solidFill>
              </a:defRPr>
            </a:lvl2pPr>
            <a:lvl3pPr marL="0" indent="0">
              <a:spcBef>
                <a:spcPts val="0"/>
              </a:spcBef>
              <a:buNone/>
              <a:defRPr sz="2400">
                <a:solidFill>
                  <a:schemeClr val="tx1">
                    <a:lumMod val="65000"/>
                    <a:lumOff val="35000"/>
                  </a:schemeClr>
                </a:solidFill>
              </a:defRPr>
            </a:lvl3pPr>
            <a:lvl4pPr marL="0" indent="0">
              <a:spcBef>
                <a:spcPts val="0"/>
              </a:spcBef>
              <a:buNone/>
              <a:defRPr sz="2400">
                <a:solidFill>
                  <a:schemeClr val="tx1">
                    <a:lumMod val="65000"/>
                    <a:lumOff val="35000"/>
                  </a:schemeClr>
                </a:solidFill>
              </a:defRPr>
            </a:lvl4pPr>
            <a:lvl5pPr marL="0" indent="0">
              <a:spcBef>
                <a:spcPts val="0"/>
              </a:spcBef>
              <a:buNone/>
              <a:defRPr sz="2400">
                <a:solidFill>
                  <a:schemeClr val="tx1">
                    <a:lumMod val="65000"/>
                    <a:lumOff val="35000"/>
                  </a:schemeClr>
                </a:solidFill>
              </a:defRPr>
            </a:lvl5pPr>
            <a:lvl6pPr marL="0" indent="0">
              <a:spcBef>
                <a:spcPts val="0"/>
              </a:spcBef>
              <a:buNone/>
              <a:defRPr sz="2400">
                <a:solidFill>
                  <a:schemeClr val="tx1">
                    <a:lumMod val="65000"/>
                    <a:lumOff val="35000"/>
                  </a:schemeClr>
                </a:solidFill>
              </a:defRPr>
            </a:lvl6pPr>
            <a:lvl7pPr marL="0" indent="0">
              <a:spcBef>
                <a:spcPts val="0"/>
              </a:spcBef>
              <a:buNone/>
              <a:defRPr sz="2400">
                <a:solidFill>
                  <a:schemeClr val="tx1">
                    <a:lumMod val="65000"/>
                    <a:lumOff val="35000"/>
                  </a:schemeClr>
                </a:solidFill>
              </a:defRPr>
            </a:lvl7pPr>
            <a:lvl8pPr marL="0" indent="0">
              <a:spcBef>
                <a:spcPts val="0"/>
              </a:spcBef>
              <a:buNone/>
              <a:defRPr sz="2400">
                <a:solidFill>
                  <a:schemeClr val="tx1">
                    <a:lumMod val="65000"/>
                    <a:lumOff val="35000"/>
                  </a:schemeClr>
                </a:solidFill>
              </a:defRPr>
            </a:lvl8pPr>
            <a:lvl9pPr marL="0" indent="0">
              <a:spcBef>
                <a:spcPts val="0"/>
              </a:spcBef>
              <a:buNone/>
              <a:defRPr sz="2400">
                <a:solidFill>
                  <a:schemeClr val="tx1">
                    <a:lumMod val="65000"/>
                    <a:lumOff val="35000"/>
                  </a:schemeClr>
                </a:solidFill>
              </a:defRPr>
            </a:lvl9pPr>
          </a:lstStyle>
          <a:p>
            <a:pPr lvl="0"/>
            <a:r>
              <a:t>Click to add a subtitle</a:t>
            </a:r>
          </a:p>
        </p:txBody>
      </p:sp>
      <p:sp>
        <p:nvSpPr>
          <p:cNvPr id="3" name="Content Placeholder 2"/>
          <p:cNvSpPr>
            <a:spLocks noGrp="1"/>
          </p:cNvSpPr>
          <p:nvPr>
            <p:ph sz="half" idx="1" hasCustomPrompt="1"/>
            <p:custDataLst>
              <p:tags r:id="rId3"/>
            </p:custDataLst>
          </p:nvPr>
        </p:nvSpPr>
        <p:spPr>
          <a:xfrm>
            <a:off x="381000" y="1219386"/>
            <a:ext cx="5583867" cy="5230268"/>
          </a:xfrm>
        </p:spPr>
        <p:txBody>
          <a:bodyPr vert="horz" lIns="0" tIns="0" rIns="0" bIns="0" rtlCol="0">
            <a:noAutofit/>
          </a:bodyPr>
          <a:lstStyle>
            <a:lvl1pPr>
              <a:defRPr/>
            </a:lvl1pPr>
            <a:lvl2pPr>
              <a:defRPr/>
            </a:lvl2pPr>
            <a:lvl3pPr>
              <a:defRPr/>
            </a:lvl3pPr>
            <a:lvl4pPr>
              <a:defRPr/>
            </a:lvl4pPr>
            <a:lvl5pPr>
              <a:defRPr/>
            </a:lvl5pPr>
          </a:lstStyle>
          <a:p>
            <a:pPr lvl="0"/>
            <a:r>
              <a:t>Click to add text or choose an icon below to insert other content</a:t>
            </a:r>
          </a:p>
          <a:p>
            <a:pPr lvl="1"/>
            <a:r>
              <a:t>Second level</a:t>
            </a:r>
          </a:p>
          <a:p>
            <a:pPr lvl="2"/>
            <a:r>
              <a:t>Third level</a:t>
            </a:r>
          </a:p>
          <a:p>
            <a:pPr lvl="3"/>
            <a:r>
              <a:t>Fourth level</a:t>
            </a:r>
          </a:p>
          <a:p>
            <a:pPr lvl="4"/>
            <a:r>
              <a:t>Fifth level</a:t>
            </a:r>
          </a:p>
        </p:txBody>
      </p:sp>
      <p:sp>
        <p:nvSpPr>
          <p:cNvPr id="4" name="Content Placeholder 3"/>
          <p:cNvSpPr>
            <a:spLocks noGrp="1"/>
          </p:cNvSpPr>
          <p:nvPr>
            <p:ph sz="half" idx="2" hasCustomPrompt="1"/>
            <p:custDataLst>
              <p:tags r:id="rId4"/>
            </p:custDataLst>
          </p:nvPr>
        </p:nvSpPr>
        <p:spPr>
          <a:xfrm>
            <a:off x="6230111" y="1219200"/>
            <a:ext cx="5580889" cy="5230268"/>
          </a:xfrm>
        </p:spPr>
        <p:txBody>
          <a:bodyPr vert="horz" lIns="0" tIns="0" rIns="0" bIns="0" rtlCol="0">
            <a:noAutofit/>
          </a:bodyPr>
          <a:lstStyle>
            <a:lvl1pPr>
              <a:defRPr/>
            </a:lvl1pPr>
            <a:lvl2pPr>
              <a:defRPr/>
            </a:lvl2pPr>
            <a:lvl3pPr>
              <a:defRPr/>
            </a:lvl3pPr>
            <a:lvl4pPr>
              <a:defRPr baseline="0"/>
            </a:lvl4pPr>
            <a:lvl5pPr>
              <a:defRPr baseline="0"/>
            </a:lvl5pPr>
          </a:lstStyle>
          <a:p>
            <a:pPr lvl="0"/>
            <a:r>
              <a:t>Click to add text or choose an icon below to insert other content</a:t>
            </a:r>
          </a:p>
          <a:p>
            <a:pPr lvl="1"/>
            <a:r>
              <a:t>Second level</a:t>
            </a:r>
          </a:p>
          <a:p>
            <a:pPr lvl="2"/>
            <a:r>
              <a:t>Third level</a:t>
            </a:r>
          </a:p>
          <a:p>
            <a:pPr lvl="3"/>
            <a:r>
              <a:t>Fourth level</a:t>
            </a:r>
          </a:p>
          <a:p>
            <a:pPr lvl="4"/>
            <a:r>
              <a:t>Fifth level</a:t>
            </a:r>
          </a:p>
        </p:txBody>
      </p:sp>
      <p:sp>
        <p:nvSpPr>
          <p:cNvPr id="6" name="Footer Placeholder 5">
            <a:extLst>
              <a:ext uri="{FF2B5EF4-FFF2-40B4-BE49-F238E27FC236}">
                <a16:creationId xmlns:a16="http://schemas.microsoft.com/office/drawing/2014/main" id="{929247AA-191F-640E-F782-FB7658D69262}"/>
              </a:ext>
            </a:extLst>
          </p:cNvPr>
          <p:cNvSpPr>
            <a:spLocks noGrp="1"/>
          </p:cNvSpPr>
          <p:nvPr>
            <p:ph type="ftr" sz="quarter" idx="13"/>
          </p:nvPr>
        </p:nvSpPr>
        <p:spPr/>
        <p:txBody>
          <a:bodyPr/>
          <a:lstStyle>
            <a:lvl1pPr>
              <a:defRPr b="0" i="0"/>
            </a:lvl1pPr>
          </a:lstStyle>
          <a:p>
            <a:r>
              <a:rPr lang="en-US"/>
              <a:t>Synopsys Confidential Information</a:t>
            </a:r>
          </a:p>
        </p:txBody>
      </p:sp>
    </p:spTree>
    <p:extLst>
      <p:ext uri="{BB962C8B-B14F-4D97-AF65-F5344CB8AC3E}">
        <p14:creationId xmlns:p14="http://schemas.microsoft.com/office/powerpoint/2010/main" val="258832046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ubtitle 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1FFC4-5CC2-1952-46BB-0F8448C6FE7C}"/>
              </a:ext>
            </a:extLst>
          </p:cNvPr>
          <p:cNvSpPr>
            <a:spLocks noGrp="1"/>
          </p:cNvSpPr>
          <p:nvPr>
            <p:ph type="title" hasCustomPrompt="1"/>
          </p:nvPr>
        </p:nvSpPr>
        <p:spPr>
          <a:xfrm>
            <a:off x="381000" y="166710"/>
            <a:ext cx="11430000" cy="457200"/>
          </a:xfrm>
        </p:spPr>
        <p:txBody>
          <a:bodyPr/>
          <a:lstStyle>
            <a:lvl1pPr>
              <a:defRPr/>
            </a:lvl1pPr>
          </a:lstStyle>
          <a:p>
            <a:r>
              <a:rPr lang="en-US"/>
              <a:t>Click to Add a Slide Title</a:t>
            </a:r>
            <a:endParaRPr/>
          </a:p>
        </p:txBody>
      </p:sp>
      <p:sp>
        <p:nvSpPr>
          <p:cNvPr id="3" name="Text Placeholder 6">
            <a:extLst>
              <a:ext uri="{FF2B5EF4-FFF2-40B4-BE49-F238E27FC236}">
                <a16:creationId xmlns:a16="http://schemas.microsoft.com/office/drawing/2014/main" id="{0ED11961-812B-9843-33DB-C89114D84386}"/>
              </a:ext>
            </a:extLst>
          </p:cNvPr>
          <p:cNvSpPr>
            <a:spLocks noGrp="1"/>
          </p:cNvSpPr>
          <p:nvPr>
            <p:ph type="body" sz="quarter" idx="12" hasCustomPrompt="1"/>
            <p:custDataLst>
              <p:tags r:id="rId1"/>
            </p:custDataLst>
          </p:nvPr>
        </p:nvSpPr>
        <p:spPr>
          <a:xfrm>
            <a:off x="381000" y="661035"/>
            <a:ext cx="11430000" cy="320040"/>
          </a:xfrm>
        </p:spPr>
        <p:txBody>
          <a:bodyPr>
            <a:noAutofit/>
          </a:bodyPr>
          <a:lstStyle>
            <a:lvl1pPr marL="0" indent="0">
              <a:spcBef>
                <a:spcPts val="0"/>
              </a:spcBef>
              <a:buFont typeface="Arial" panose="020B0604020202020204" pitchFamily="34" charset="0"/>
              <a:buNone/>
              <a:defRPr sz="2000" i="0">
                <a:solidFill>
                  <a:schemeClr val="tx1"/>
                </a:solidFill>
                <a:latin typeface="+mj-lt"/>
              </a:defRPr>
            </a:lvl1pPr>
            <a:lvl2pPr marL="0" indent="0">
              <a:spcBef>
                <a:spcPts val="0"/>
              </a:spcBef>
              <a:buNone/>
              <a:defRPr sz="2400">
                <a:solidFill>
                  <a:schemeClr val="tx1">
                    <a:lumMod val="65000"/>
                    <a:lumOff val="35000"/>
                  </a:schemeClr>
                </a:solidFill>
              </a:defRPr>
            </a:lvl2pPr>
            <a:lvl3pPr marL="0" indent="0">
              <a:spcBef>
                <a:spcPts val="0"/>
              </a:spcBef>
              <a:buNone/>
              <a:defRPr sz="2400">
                <a:solidFill>
                  <a:schemeClr val="tx1">
                    <a:lumMod val="65000"/>
                    <a:lumOff val="35000"/>
                  </a:schemeClr>
                </a:solidFill>
              </a:defRPr>
            </a:lvl3pPr>
            <a:lvl4pPr marL="0" indent="0">
              <a:spcBef>
                <a:spcPts val="0"/>
              </a:spcBef>
              <a:buNone/>
              <a:defRPr sz="2400">
                <a:solidFill>
                  <a:schemeClr val="tx1">
                    <a:lumMod val="65000"/>
                    <a:lumOff val="35000"/>
                  </a:schemeClr>
                </a:solidFill>
              </a:defRPr>
            </a:lvl4pPr>
            <a:lvl5pPr marL="0" indent="0">
              <a:spcBef>
                <a:spcPts val="0"/>
              </a:spcBef>
              <a:buNone/>
              <a:defRPr sz="2400">
                <a:solidFill>
                  <a:schemeClr val="tx1">
                    <a:lumMod val="65000"/>
                    <a:lumOff val="35000"/>
                  </a:schemeClr>
                </a:solidFill>
              </a:defRPr>
            </a:lvl5pPr>
            <a:lvl6pPr marL="0" indent="0">
              <a:spcBef>
                <a:spcPts val="0"/>
              </a:spcBef>
              <a:buNone/>
              <a:defRPr sz="2400">
                <a:solidFill>
                  <a:schemeClr val="tx1">
                    <a:lumMod val="65000"/>
                    <a:lumOff val="35000"/>
                  </a:schemeClr>
                </a:solidFill>
              </a:defRPr>
            </a:lvl6pPr>
            <a:lvl7pPr marL="0" indent="0">
              <a:spcBef>
                <a:spcPts val="0"/>
              </a:spcBef>
              <a:buNone/>
              <a:defRPr sz="2400">
                <a:solidFill>
                  <a:schemeClr val="tx1">
                    <a:lumMod val="65000"/>
                    <a:lumOff val="35000"/>
                  </a:schemeClr>
                </a:solidFill>
              </a:defRPr>
            </a:lvl7pPr>
            <a:lvl8pPr marL="0" indent="0">
              <a:spcBef>
                <a:spcPts val="0"/>
              </a:spcBef>
              <a:buNone/>
              <a:defRPr sz="2400">
                <a:solidFill>
                  <a:schemeClr val="tx1">
                    <a:lumMod val="65000"/>
                    <a:lumOff val="35000"/>
                  </a:schemeClr>
                </a:solidFill>
              </a:defRPr>
            </a:lvl8pPr>
            <a:lvl9pPr marL="0" indent="0">
              <a:spcBef>
                <a:spcPts val="0"/>
              </a:spcBef>
              <a:buNone/>
              <a:defRPr sz="2400">
                <a:solidFill>
                  <a:schemeClr val="tx1">
                    <a:lumMod val="65000"/>
                    <a:lumOff val="35000"/>
                  </a:schemeClr>
                </a:solidFill>
              </a:defRPr>
            </a:lvl9pPr>
          </a:lstStyle>
          <a:p>
            <a:pPr lvl="0"/>
            <a:r>
              <a:t>Click to add a subtitle</a:t>
            </a:r>
          </a:p>
        </p:txBody>
      </p:sp>
      <p:sp>
        <p:nvSpPr>
          <p:cNvPr id="8" name="Content Placeholder 7">
            <a:extLst>
              <a:ext uri="{FF2B5EF4-FFF2-40B4-BE49-F238E27FC236}">
                <a16:creationId xmlns:a16="http://schemas.microsoft.com/office/drawing/2014/main" id="{6A3F3B9C-428F-D2A9-DD17-CA5965E808DE}"/>
              </a:ext>
            </a:extLst>
          </p:cNvPr>
          <p:cNvSpPr>
            <a:spLocks noGrp="1"/>
          </p:cNvSpPr>
          <p:nvPr>
            <p:ph sz="quarter" idx="14" hasCustomPrompt="1"/>
          </p:nvPr>
        </p:nvSpPr>
        <p:spPr>
          <a:xfrm>
            <a:off x="381000" y="1219513"/>
            <a:ext cx="3641725" cy="5227892"/>
          </a:xfrm>
        </p:spPr>
        <p:txBody>
          <a:bodyPr/>
          <a:lstStyle>
            <a:lvl1pPr>
              <a:defRPr/>
            </a:lvl1pPr>
          </a:lstStyle>
          <a:p>
            <a:pPr lvl="0"/>
            <a:r>
              <a:t>Click to add text or choose an icon below to insert other content</a:t>
            </a:r>
          </a:p>
          <a:p>
            <a:pPr lvl="1"/>
            <a:r>
              <a:t>Second level</a:t>
            </a:r>
          </a:p>
          <a:p>
            <a:pPr lvl="2"/>
            <a:r>
              <a:t>Third level</a:t>
            </a:r>
          </a:p>
          <a:p>
            <a:pPr lvl="3"/>
            <a:r>
              <a:t>Fourth level</a:t>
            </a:r>
          </a:p>
          <a:p>
            <a:pPr lvl="4"/>
            <a:r>
              <a:t>Fifth level</a:t>
            </a:r>
          </a:p>
        </p:txBody>
      </p:sp>
      <p:sp>
        <p:nvSpPr>
          <p:cNvPr id="9" name="Content Placeholder 7">
            <a:extLst>
              <a:ext uri="{FF2B5EF4-FFF2-40B4-BE49-F238E27FC236}">
                <a16:creationId xmlns:a16="http://schemas.microsoft.com/office/drawing/2014/main" id="{A235CDF8-C580-0340-D25B-485D6E3144D1}"/>
              </a:ext>
            </a:extLst>
          </p:cNvPr>
          <p:cNvSpPr>
            <a:spLocks noGrp="1"/>
          </p:cNvSpPr>
          <p:nvPr>
            <p:ph sz="quarter" idx="15" hasCustomPrompt="1"/>
          </p:nvPr>
        </p:nvSpPr>
        <p:spPr>
          <a:xfrm>
            <a:off x="4275138" y="1219200"/>
            <a:ext cx="3641725" cy="5227892"/>
          </a:xfrm>
        </p:spPr>
        <p:txBody>
          <a:bodyPr/>
          <a:lstStyle>
            <a:lvl1pPr>
              <a:defRPr/>
            </a:lvl1pPr>
          </a:lstStyle>
          <a:p>
            <a:pPr lvl="0"/>
            <a:r>
              <a:t>Click to add text or choose an icon below to insert other content</a:t>
            </a:r>
          </a:p>
          <a:p>
            <a:pPr lvl="1"/>
            <a:r>
              <a:t>Second level</a:t>
            </a:r>
          </a:p>
          <a:p>
            <a:pPr lvl="2"/>
            <a:r>
              <a:t>Third level</a:t>
            </a:r>
          </a:p>
          <a:p>
            <a:pPr lvl="3"/>
            <a:r>
              <a:t>Fourth level</a:t>
            </a:r>
          </a:p>
          <a:p>
            <a:pPr lvl="4"/>
            <a:r>
              <a:t>Fifth level</a:t>
            </a:r>
          </a:p>
        </p:txBody>
      </p:sp>
      <p:sp>
        <p:nvSpPr>
          <p:cNvPr id="10" name="Content Placeholder 7">
            <a:extLst>
              <a:ext uri="{FF2B5EF4-FFF2-40B4-BE49-F238E27FC236}">
                <a16:creationId xmlns:a16="http://schemas.microsoft.com/office/drawing/2014/main" id="{1A8BF4F0-AAF9-F4BE-428E-7ED6CB757129}"/>
              </a:ext>
            </a:extLst>
          </p:cNvPr>
          <p:cNvSpPr>
            <a:spLocks noGrp="1"/>
          </p:cNvSpPr>
          <p:nvPr>
            <p:ph sz="quarter" idx="16" hasCustomPrompt="1"/>
          </p:nvPr>
        </p:nvSpPr>
        <p:spPr>
          <a:xfrm>
            <a:off x="8169275" y="1219200"/>
            <a:ext cx="3641725" cy="5227892"/>
          </a:xfrm>
        </p:spPr>
        <p:txBody>
          <a:bodyPr/>
          <a:lstStyle>
            <a:lvl1pPr>
              <a:defRPr/>
            </a:lvl1pPr>
          </a:lstStyle>
          <a:p>
            <a:pPr lvl="0"/>
            <a:r>
              <a:t>Click to add text or choose an icon below to insert other content</a:t>
            </a:r>
          </a:p>
          <a:p>
            <a:pPr lvl="1"/>
            <a:r>
              <a:t>Second level</a:t>
            </a:r>
          </a:p>
          <a:p>
            <a:pPr lvl="2"/>
            <a:r>
              <a:t>Third level</a:t>
            </a:r>
          </a:p>
          <a:p>
            <a:pPr lvl="3"/>
            <a:r>
              <a:t>Fourth level</a:t>
            </a:r>
          </a:p>
          <a:p>
            <a:pPr lvl="4"/>
            <a:r>
              <a:t>Fifth level</a:t>
            </a:r>
          </a:p>
        </p:txBody>
      </p:sp>
      <p:sp>
        <p:nvSpPr>
          <p:cNvPr id="4" name="Footer Placeholder 3">
            <a:extLst>
              <a:ext uri="{FF2B5EF4-FFF2-40B4-BE49-F238E27FC236}">
                <a16:creationId xmlns:a16="http://schemas.microsoft.com/office/drawing/2014/main" id="{8E25E2C2-7201-FDB7-837C-4DF914007607}"/>
              </a:ext>
            </a:extLst>
          </p:cNvPr>
          <p:cNvSpPr>
            <a:spLocks noGrp="1"/>
          </p:cNvSpPr>
          <p:nvPr>
            <p:ph type="ftr" sz="quarter" idx="17"/>
          </p:nvPr>
        </p:nvSpPr>
        <p:spPr/>
        <p:txBody>
          <a:bodyPr/>
          <a:lstStyle>
            <a:lvl1pPr>
              <a:defRPr b="0" i="0"/>
            </a:lvl1pPr>
          </a:lstStyle>
          <a:p>
            <a:r>
              <a:rPr lang="en-US"/>
              <a:t>Synopsys Confidential Information</a:t>
            </a:r>
          </a:p>
        </p:txBody>
      </p:sp>
    </p:spTree>
    <p:extLst>
      <p:ext uri="{BB962C8B-B14F-4D97-AF65-F5344CB8AC3E}">
        <p14:creationId xmlns:p14="http://schemas.microsoft.com/office/powerpoint/2010/main" val="137857605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ubtitle 4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1FFC4-5CC2-1952-46BB-0F8448C6FE7C}"/>
              </a:ext>
            </a:extLst>
          </p:cNvPr>
          <p:cNvSpPr>
            <a:spLocks noGrp="1"/>
          </p:cNvSpPr>
          <p:nvPr>
            <p:ph type="title" hasCustomPrompt="1"/>
          </p:nvPr>
        </p:nvSpPr>
        <p:spPr>
          <a:xfrm>
            <a:off x="381000" y="166710"/>
            <a:ext cx="11430000" cy="457200"/>
          </a:xfrm>
        </p:spPr>
        <p:txBody>
          <a:bodyPr/>
          <a:lstStyle>
            <a:lvl1pPr>
              <a:defRPr/>
            </a:lvl1pPr>
          </a:lstStyle>
          <a:p>
            <a:r>
              <a:rPr lang="en-US"/>
              <a:t>Click to Add a Slide Title</a:t>
            </a:r>
            <a:endParaRPr/>
          </a:p>
        </p:txBody>
      </p:sp>
      <p:sp>
        <p:nvSpPr>
          <p:cNvPr id="8" name="Text Placeholder 6">
            <a:extLst>
              <a:ext uri="{FF2B5EF4-FFF2-40B4-BE49-F238E27FC236}">
                <a16:creationId xmlns:a16="http://schemas.microsoft.com/office/drawing/2014/main" id="{05481C3D-0876-785B-42D8-1C2CBCA84783}"/>
              </a:ext>
            </a:extLst>
          </p:cNvPr>
          <p:cNvSpPr>
            <a:spLocks noGrp="1"/>
          </p:cNvSpPr>
          <p:nvPr>
            <p:ph type="body" sz="quarter" idx="12" hasCustomPrompt="1"/>
            <p:custDataLst>
              <p:tags r:id="rId1"/>
            </p:custDataLst>
          </p:nvPr>
        </p:nvSpPr>
        <p:spPr>
          <a:xfrm>
            <a:off x="381000" y="661035"/>
            <a:ext cx="11430000" cy="320040"/>
          </a:xfrm>
        </p:spPr>
        <p:txBody>
          <a:bodyPr>
            <a:noAutofit/>
          </a:bodyPr>
          <a:lstStyle>
            <a:lvl1pPr marL="0" indent="0">
              <a:spcBef>
                <a:spcPts val="0"/>
              </a:spcBef>
              <a:buFont typeface="Arial" panose="020B0604020202020204" pitchFamily="34" charset="0"/>
              <a:buNone/>
              <a:defRPr sz="2000" i="0">
                <a:solidFill>
                  <a:schemeClr val="tx1"/>
                </a:solidFill>
                <a:latin typeface="+mj-lt"/>
              </a:defRPr>
            </a:lvl1pPr>
            <a:lvl2pPr marL="0" indent="0">
              <a:spcBef>
                <a:spcPts val="0"/>
              </a:spcBef>
              <a:buNone/>
              <a:defRPr sz="2400">
                <a:solidFill>
                  <a:schemeClr val="tx1">
                    <a:lumMod val="65000"/>
                    <a:lumOff val="35000"/>
                  </a:schemeClr>
                </a:solidFill>
              </a:defRPr>
            </a:lvl2pPr>
            <a:lvl3pPr marL="0" indent="0">
              <a:spcBef>
                <a:spcPts val="0"/>
              </a:spcBef>
              <a:buNone/>
              <a:defRPr sz="2400">
                <a:solidFill>
                  <a:schemeClr val="tx1">
                    <a:lumMod val="65000"/>
                    <a:lumOff val="35000"/>
                  </a:schemeClr>
                </a:solidFill>
              </a:defRPr>
            </a:lvl3pPr>
            <a:lvl4pPr marL="0" indent="0">
              <a:spcBef>
                <a:spcPts val="0"/>
              </a:spcBef>
              <a:buNone/>
              <a:defRPr sz="2400">
                <a:solidFill>
                  <a:schemeClr val="tx1">
                    <a:lumMod val="65000"/>
                    <a:lumOff val="35000"/>
                  </a:schemeClr>
                </a:solidFill>
              </a:defRPr>
            </a:lvl4pPr>
            <a:lvl5pPr marL="0" indent="0">
              <a:spcBef>
                <a:spcPts val="0"/>
              </a:spcBef>
              <a:buNone/>
              <a:defRPr sz="2400">
                <a:solidFill>
                  <a:schemeClr val="tx1">
                    <a:lumMod val="65000"/>
                    <a:lumOff val="35000"/>
                  </a:schemeClr>
                </a:solidFill>
              </a:defRPr>
            </a:lvl5pPr>
            <a:lvl6pPr marL="0" indent="0">
              <a:spcBef>
                <a:spcPts val="0"/>
              </a:spcBef>
              <a:buNone/>
              <a:defRPr sz="2400">
                <a:solidFill>
                  <a:schemeClr val="tx1">
                    <a:lumMod val="65000"/>
                    <a:lumOff val="35000"/>
                  </a:schemeClr>
                </a:solidFill>
              </a:defRPr>
            </a:lvl6pPr>
            <a:lvl7pPr marL="0" indent="0">
              <a:spcBef>
                <a:spcPts val="0"/>
              </a:spcBef>
              <a:buNone/>
              <a:defRPr sz="2400">
                <a:solidFill>
                  <a:schemeClr val="tx1">
                    <a:lumMod val="65000"/>
                    <a:lumOff val="35000"/>
                  </a:schemeClr>
                </a:solidFill>
              </a:defRPr>
            </a:lvl7pPr>
            <a:lvl8pPr marL="0" indent="0">
              <a:spcBef>
                <a:spcPts val="0"/>
              </a:spcBef>
              <a:buNone/>
              <a:defRPr sz="2400">
                <a:solidFill>
                  <a:schemeClr val="tx1">
                    <a:lumMod val="65000"/>
                    <a:lumOff val="35000"/>
                  </a:schemeClr>
                </a:solidFill>
              </a:defRPr>
            </a:lvl8pPr>
            <a:lvl9pPr marL="0" indent="0">
              <a:spcBef>
                <a:spcPts val="0"/>
              </a:spcBef>
              <a:buNone/>
              <a:defRPr sz="2400">
                <a:solidFill>
                  <a:schemeClr val="tx1">
                    <a:lumMod val="65000"/>
                    <a:lumOff val="35000"/>
                  </a:schemeClr>
                </a:solidFill>
              </a:defRPr>
            </a:lvl9pPr>
          </a:lstStyle>
          <a:p>
            <a:pPr lvl="0"/>
            <a:r>
              <a:t>Click to add a subtitle</a:t>
            </a:r>
          </a:p>
        </p:txBody>
      </p:sp>
      <p:sp>
        <p:nvSpPr>
          <p:cNvPr id="10" name="Content Placeholder 7">
            <a:extLst>
              <a:ext uri="{FF2B5EF4-FFF2-40B4-BE49-F238E27FC236}">
                <a16:creationId xmlns:a16="http://schemas.microsoft.com/office/drawing/2014/main" id="{BB1248A5-51A1-C592-3326-B70371AC5878}"/>
              </a:ext>
            </a:extLst>
          </p:cNvPr>
          <p:cNvSpPr>
            <a:spLocks noGrp="1"/>
          </p:cNvSpPr>
          <p:nvPr>
            <p:ph sz="quarter" idx="15" hasCustomPrompt="1"/>
          </p:nvPr>
        </p:nvSpPr>
        <p:spPr>
          <a:xfrm>
            <a:off x="381000" y="1219200"/>
            <a:ext cx="2667000" cy="5230368"/>
          </a:xfrm>
        </p:spPr>
        <p:txBody>
          <a:bodyPr/>
          <a:lstStyle>
            <a:lvl1pPr>
              <a:defRPr/>
            </a:lvl1pPr>
          </a:lstStyle>
          <a:p>
            <a:pPr lvl="0"/>
            <a:r>
              <a:t>Click to add text or choose an icon below to insert other content</a:t>
            </a:r>
          </a:p>
          <a:p>
            <a:pPr lvl="1"/>
            <a:r>
              <a:t>Second level</a:t>
            </a:r>
          </a:p>
          <a:p>
            <a:pPr lvl="2"/>
            <a:r>
              <a:t>Third level</a:t>
            </a:r>
          </a:p>
          <a:p>
            <a:pPr lvl="3"/>
            <a:r>
              <a:t>Fourth level</a:t>
            </a:r>
          </a:p>
          <a:p>
            <a:pPr lvl="4"/>
            <a:r>
              <a:t>Fifth level</a:t>
            </a:r>
          </a:p>
        </p:txBody>
      </p:sp>
      <p:sp>
        <p:nvSpPr>
          <p:cNvPr id="11" name="Content Placeholder 7">
            <a:extLst>
              <a:ext uri="{FF2B5EF4-FFF2-40B4-BE49-F238E27FC236}">
                <a16:creationId xmlns:a16="http://schemas.microsoft.com/office/drawing/2014/main" id="{63C6957B-B50D-5950-1B21-87A07F55F14E}"/>
              </a:ext>
            </a:extLst>
          </p:cNvPr>
          <p:cNvSpPr>
            <a:spLocks noGrp="1"/>
          </p:cNvSpPr>
          <p:nvPr>
            <p:ph sz="quarter" idx="16" hasCustomPrompt="1"/>
          </p:nvPr>
        </p:nvSpPr>
        <p:spPr>
          <a:xfrm>
            <a:off x="3302000" y="1219200"/>
            <a:ext cx="2667000" cy="5230368"/>
          </a:xfrm>
        </p:spPr>
        <p:txBody>
          <a:bodyPr/>
          <a:lstStyle>
            <a:lvl1pPr>
              <a:defRPr/>
            </a:lvl1pPr>
          </a:lstStyle>
          <a:p>
            <a:pPr lvl="0"/>
            <a:r>
              <a:t>Click to add text or choose an icon below to insert other content</a:t>
            </a:r>
          </a:p>
          <a:p>
            <a:pPr lvl="1"/>
            <a:r>
              <a:t>Second level</a:t>
            </a:r>
          </a:p>
          <a:p>
            <a:pPr lvl="2"/>
            <a:r>
              <a:t>Third level</a:t>
            </a:r>
          </a:p>
          <a:p>
            <a:pPr lvl="3"/>
            <a:r>
              <a:t>Fourth level</a:t>
            </a:r>
          </a:p>
          <a:p>
            <a:pPr lvl="4"/>
            <a:r>
              <a:t>Fifth level</a:t>
            </a:r>
          </a:p>
        </p:txBody>
      </p:sp>
      <p:sp>
        <p:nvSpPr>
          <p:cNvPr id="12" name="Content Placeholder 7">
            <a:extLst>
              <a:ext uri="{FF2B5EF4-FFF2-40B4-BE49-F238E27FC236}">
                <a16:creationId xmlns:a16="http://schemas.microsoft.com/office/drawing/2014/main" id="{9D3DB339-2246-0D21-174E-F2AAE969C7F3}"/>
              </a:ext>
            </a:extLst>
          </p:cNvPr>
          <p:cNvSpPr>
            <a:spLocks noGrp="1"/>
          </p:cNvSpPr>
          <p:nvPr>
            <p:ph sz="quarter" idx="17" hasCustomPrompt="1"/>
          </p:nvPr>
        </p:nvSpPr>
        <p:spPr>
          <a:xfrm>
            <a:off x="6223000" y="1219200"/>
            <a:ext cx="2667000" cy="5230368"/>
          </a:xfrm>
        </p:spPr>
        <p:txBody>
          <a:bodyPr/>
          <a:lstStyle>
            <a:lvl1pPr>
              <a:defRPr/>
            </a:lvl1pPr>
          </a:lstStyle>
          <a:p>
            <a:pPr lvl="0"/>
            <a:r>
              <a:t>Click to add text or choose an icon below to insert other content</a:t>
            </a:r>
          </a:p>
          <a:p>
            <a:pPr lvl="1"/>
            <a:r>
              <a:t>Second level</a:t>
            </a:r>
          </a:p>
          <a:p>
            <a:pPr lvl="2"/>
            <a:r>
              <a:t>Third level</a:t>
            </a:r>
          </a:p>
          <a:p>
            <a:pPr lvl="3"/>
            <a:r>
              <a:t>Fourth level</a:t>
            </a:r>
          </a:p>
          <a:p>
            <a:pPr lvl="4"/>
            <a:r>
              <a:t>Fifth level</a:t>
            </a:r>
          </a:p>
        </p:txBody>
      </p:sp>
      <p:sp>
        <p:nvSpPr>
          <p:cNvPr id="13" name="Content Placeholder 7">
            <a:extLst>
              <a:ext uri="{FF2B5EF4-FFF2-40B4-BE49-F238E27FC236}">
                <a16:creationId xmlns:a16="http://schemas.microsoft.com/office/drawing/2014/main" id="{805B7638-8E08-7723-6944-0A584B2C903B}"/>
              </a:ext>
            </a:extLst>
          </p:cNvPr>
          <p:cNvSpPr>
            <a:spLocks noGrp="1"/>
          </p:cNvSpPr>
          <p:nvPr>
            <p:ph sz="quarter" idx="18" hasCustomPrompt="1"/>
          </p:nvPr>
        </p:nvSpPr>
        <p:spPr>
          <a:xfrm>
            <a:off x="9144000" y="1219200"/>
            <a:ext cx="2667000" cy="5230368"/>
          </a:xfrm>
        </p:spPr>
        <p:txBody>
          <a:bodyPr/>
          <a:lstStyle>
            <a:lvl1pPr>
              <a:defRPr/>
            </a:lvl1pPr>
          </a:lstStyle>
          <a:p>
            <a:pPr lvl="0"/>
            <a:r>
              <a:t>Click to add text or choose an icon below to insert other content</a:t>
            </a:r>
          </a:p>
          <a:p>
            <a:pPr lvl="1"/>
            <a:r>
              <a:t>Second level</a:t>
            </a:r>
          </a:p>
          <a:p>
            <a:pPr lvl="2"/>
            <a:r>
              <a:t>Third level</a:t>
            </a:r>
          </a:p>
          <a:p>
            <a:pPr lvl="3"/>
            <a:r>
              <a:t>Fourth level</a:t>
            </a:r>
          </a:p>
          <a:p>
            <a:pPr lvl="4"/>
            <a:r>
              <a:t>Fifth level</a:t>
            </a:r>
          </a:p>
        </p:txBody>
      </p:sp>
      <p:sp>
        <p:nvSpPr>
          <p:cNvPr id="3" name="Footer Placeholder 2">
            <a:extLst>
              <a:ext uri="{FF2B5EF4-FFF2-40B4-BE49-F238E27FC236}">
                <a16:creationId xmlns:a16="http://schemas.microsoft.com/office/drawing/2014/main" id="{E521BCCD-EED6-75C2-0BD4-D9314C2A5FAD}"/>
              </a:ext>
            </a:extLst>
          </p:cNvPr>
          <p:cNvSpPr>
            <a:spLocks noGrp="1"/>
          </p:cNvSpPr>
          <p:nvPr>
            <p:ph type="ftr" sz="quarter" idx="19"/>
          </p:nvPr>
        </p:nvSpPr>
        <p:spPr/>
        <p:txBody>
          <a:bodyPr/>
          <a:lstStyle>
            <a:lvl1pPr>
              <a:defRPr b="0" i="0"/>
            </a:lvl1pPr>
          </a:lstStyle>
          <a:p>
            <a:r>
              <a:rPr lang="en-US"/>
              <a:t>Synopsys Confidential Information</a:t>
            </a:r>
          </a:p>
        </p:txBody>
      </p:sp>
    </p:spTree>
    <p:extLst>
      <p:ext uri="{BB962C8B-B14F-4D97-AF65-F5344CB8AC3E}">
        <p14:creationId xmlns:p14="http://schemas.microsoft.com/office/powerpoint/2010/main" val="257498084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nd Content Gray Bar">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3AB35E0-AD47-4AD2-A594-DF7D8B2173E4}"/>
              </a:ext>
            </a:extLst>
          </p:cNvPr>
          <p:cNvSpPr>
            <a:spLocks noGrp="1"/>
          </p:cNvSpPr>
          <p:nvPr>
            <p:ph type="title" hasCustomPrompt="1"/>
            <p:custDataLst>
              <p:tags r:id="rId1"/>
            </p:custDataLst>
          </p:nvPr>
        </p:nvSpPr>
        <p:spPr/>
        <p:txBody>
          <a:bodyPr>
            <a:noAutofit/>
          </a:bodyPr>
          <a:lstStyle>
            <a:lvl1pPr>
              <a:defRPr/>
            </a:lvl1pPr>
          </a:lstStyle>
          <a:p>
            <a:r>
              <a:rPr lang="en-US"/>
              <a:t>Click to Add a Slide Title</a:t>
            </a:r>
            <a:endParaRPr/>
          </a:p>
        </p:txBody>
      </p:sp>
      <p:sp>
        <p:nvSpPr>
          <p:cNvPr id="7" name="Rectangle 6">
            <a:extLst>
              <a:ext uri="{FF2B5EF4-FFF2-40B4-BE49-F238E27FC236}">
                <a16:creationId xmlns:a16="http://schemas.microsoft.com/office/drawing/2014/main" id="{CB2F5014-87B6-4C5E-A265-0DB64F3D815D}"/>
              </a:ext>
              <a:ext uri="{C183D7F6-B498-43B3-948B-1728B52AA6E4}">
                <adec:decorative xmlns:adec="http://schemas.microsoft.com/office/drawing/2017/decorative" val="1"/>
              </a:ext>
            </a:extLst>
          </p:cNvPr>
          <p:cNvSpPr/>
          <p:nvPr>
            <p:custDataLst>
              <p:tags r:id="rId2"/>
            </p:custDataLst>
          </p:nvPr>
        </p:nvSpPr>
        <p:spPr bwMode="ltGray">
          <a:xfrm>
            <a:off x="2" y="942975"/>
            <a:ext cx="12191998" cy="5510213"/>
          </a:xfrm>
          <a:prstGeom prst="rect">
            <a:avLst/>
          </a:prstGeom>
          <a:solidFill>
            <a:srgbClr val="DFE2E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Content Placeholder 2"/>
          <p:cNvSpPr>
            <a:spLocks noGrp="1"/>
          </p:cNvSpPr>
          <p:nvPr>
            <p:ph idx="1" hasCustomPrompt="1"/>
            <p:custDataLst>
              <p:tags r:id="rId3"/>
            </p:custDataLst>
          </p:nvPr>
        </p:nvSpPr>
        <p:spPr>
          <a:xfrm>
            <a:off x="379288" y="1219200"/>
            <a:ext cx="11433418" cy="4943475"/>
          </a:xfrm>
        </p:spPr>
        <p:txBody>
          <a:bodyPr vert="horz" lIns="0" tIns="0" rIns="0" bIns="0" rtlCol="0">
            <a:noAutofit/>
          </a:bodyPr>
          <a:lstStyle>
            <a:lvl1pPr>
              <a:defRPr baseline="0"/>
            </a:lvl1pPr>
            <a:lvl2pPr>
              <a:defRPr/>
            </a:lvl2pPr>
            <a:lvl3pPr>
              <a:defRPr/>
            </a:lvl3pPr>
            <a:lvl4pPr>
              <a:defRPr/>
            </a:lvl4pPr>
            <a:lvl5pPr>
              <a:defRPr/>
            </a:lvl5pPr>
            <a:lvl6pPr>
              <a:defRPr/>
            </a:lvl6pPr>
          </a:lstStyle>
          <a:p>
            <a:pPr lvl="0"/>
            <a:r>
              <a:t>Click to add text or choose an icon below to insert other content</a:t>
            </a:r>
          </a:p>
          <a:p>
            <a:pPr lvl="1"/>
            <a:r>
              <a:t>Second level</a:t>
            </a:r>
          </a:p>
          <a:p>
            <a:pPr lvl="2"/>
            <a:r>
              <a:t>Third level</a:t>
            </a:r>
          </a:p>
          <a:p>
            <a:pPr lvl="3"/>
            <a:r>
              <a:t>Fourth level</a:t>
            </a:r>
          </a:p>
          <a:p>
            <a:pPr lvl="4"/>
            <a:r>
              <a:t>Fifth level</a:t>
            </a:r>
          </a:p>
        </p:txBody>
      </p:sp>
      <p:sp>
        <p:nvSpPr>
          <p:cNvPr id="2" name="Footer Placeholder 1">
            <a:extLst>
              <a:ext uri="{FF2B5EF4-FFF2-40B4-BE49-F238E27FC236}">
                <a16:creationId xmlns:a16="http://schemas.microsoft.com/office/drawing/2014/main" id="{FAB24FE9-B850-C7F9-F5D3-F1224B79B2BE}"/>
              </a:ext>
            </a:extLst>
          </p:cNvPr>
          <p:cNvSpPr>
            <a:spLocks noGrp="1"/>
          </p:cNvSpPr>
          <p:nvPr>
            <p:ph type="ftr" sz="quarter" idx="10"/>
          </p:nvPr>
        </p:nvSpPr>
        <p:spPr/>
        <p:txBody>
          <a:bodyPr/>
          <a:lstStyle>
            <a:lvl1pPr>
              <a:defRPr b="0" i="0"/>
            </a:lvl1pPr>
          </a:lstStyle>
          <a:p>
            <a:r>
              <a:rPr lang="en-US"/>
              <a:t>Synopsys Confidential Information</a:t>
            </a:r>
          </a:p>
        </p:txBody>
      </p:sp>
    </p:spTree>
    <p:extLst>
      <p:ext uri="{BB962C8B-B14F-4D97-AF65-F5344CB8AC3E}">
        <p14:creationId xmlns:p14="http://schemas.microsoft.com/office/powerpoint/2010/main" val="2585455726"/>
      </p:ext>
    </p:extLst>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ubtitle and Content Gray Bar">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3AB35E0-AD47-4AD2-A594-DF7D8B2173E4}"/>
              </a:ext>
            </a:extLst>
          </p:cNvPr>
          <p:cNvSpPr>
            <a:spLocks noGrp="1"/>
          </p:cNvSpPr>
          <p:nvPr>
            <p:ph type="title" hasCustomPrompt="1"/>
            <p:custDataLst>
              <p:tags r:id="rId1"/>
            </p:custDataLst>
          </p:nvPr>
        </p:nvSpPr>
        <p:spPr>
          <a:xfrm>
            <a:off x="381000" y="166710"/>
            <a:ext cx="11430000" cy="457200"/>
          </a:xfrm>
        </p:spPr>
        <p:txBody>
          <a:bodyPr>
            <a:noAutofit/>
          </a:bodyPr>
          <a:lstStyle>
            <a:lvl1pPr>
              <a:defRPr/>
            </a:lvl1pPr>
          </a:lstStyle>
          <a:p>
            <a:r>
              <a:rPr lang="en-US"/>
              <a:t>Click to Add a Slide Title</a:t>
            </a:r>
            <a:endParaRPr/>
          </a:p>
        </p:txBody>
      </p:sp>
      <p:sp>
        <p:nvSpPr>
          <p:cNvPr id="4" name="Text Placeholder 6"/>
          <p:cNvSpPr>
            <a:spLocks noGrp="1"/>
          </p:cNvSpPr>
          <p:nvPr>
            <p:ph type="body" sz="quarter" idx="12" hasCustomPrompt="1"/>
            <p:custDataLst>
              <p:tags r:id="rId2"/>
            </p:custDataLst>
          </p:nvPr>
        </p:nvSpPr>
        <p:spPr>
          <a:xfrm>
            <a:off x="381000" y="661035"/>
            <a:ext cx="11430000" cy="320040"/>
          </a:xfrm>
        </p:spPr>
        <p:txBody>
          <a:bodyPr>
            <a:noAutofit/>
          </a:bodyPr>
          <a:lstStyle>
            <a:lvl1pPr marL="0" indent="0">
              <a:spcBef>
                <a:spcPts val="0"/>
              </a:spcBef>
              <a:buFont typeface="Arial" panose="020B0604020202020204" pitchFamily="34" charset="0"/>
              <a:buNone/>
              <a:defRPr sz="2000" i="0">
                <a:solidFill>
                  <a:schemeClr val="tx1"/>
                </a:solidFill>
                <a:latin typeface="+mj-lt"/>
              </a:defRPr>
            </a:lvl1pPr>
            <a:lvl2pPr marL="0" indent="0">
              <a:spcBef>
                <a:spcPts val="0"/>
              </a:spcBef>
              <a:buNone/>
              <a:defRPr sz="2400">
                <a:solidFill>
                  <a:schemeClr val="tx1">
                    <a:lumMod val="65000"/>
                    <a:lumOff val="35000"/>
                  </a:schemeClr>
                </a:solidFill>
              </a:defRPr>
            </a:lvl2pPr>
            <a:lvl3pPr marL="0" indent="0">
              <a:spcBef>
                <a:spcPts val="0"/>
              </a:spcBef>
              <a:buNone/>
              <a:defRPr sz="2400">
                <a:solidFill>
                  <a:schemeClr val="tx1">
                    <a:lumMod val="65000"/>
                    <a:lumOff val="35000"/>
                  </a:schemeClr>
                </a:solidFill>
              </a:defRPr>
            </a:lvl3pPr>
            <a:lvl4pPr marL="0" indent="0">
              <a:spcBef>
                <a:spcPts val="0"/>
              </a:spcBef>
              <a:buNone/>
              <a:defRPr sz="2400">
                <a:solidFill>
                  <a:schemeClr val="tx1">
                    <a:lumMod val="65000"/>
                    <a:lumOff val="35000"/>
                  </a:schemeClr>
                </a:solidFill>
              </a:defRPr>
            </a:lvl4pPr>
            <a:lvl5pPr marL="0" indent="0">
              <a:spcBef>
                <a:spcPts val="0"/>
              </a:spcBef>
              <a:buNone/>
              <a:defRPr sz="2400">
                <a:solidFill>
                  <a:schemeClr val="tx1">
                    <a:lumMod val="65000"/>
                    <a:lumOff val="35000"/>
                  </a:schemeClr>
                </a:solidFill>
              </a:defRPr>
            </a:lvl5pPr>
            <a:lvl6pPr marL="0" indent="0">
              <a:spcBef>
                <a:spcPts val="0"/>
              </a:spcBef>
              <a:buNone/>
              <a:defRPr sz="2400">
                <a:solidFill>
                  <a:schemeClr val="tx1">
                    <a:lumMod val="65000"/>
                    <a:lumOff val="35000"/>
                  </a:schemeClr>
                </a:solidFill>
              </a:defRPr>
            </a:lvl6pPr>
            <a:lvl7pPr marL="0" indent="0">
              <a:spcBef>
                <a:spcPts val="0"/>
              </a:spcBef>
              <a:buNone/>
              <a:defRPr sz="2400">
                <a:solidFill>
                  <a:schemeClr val="tx1">
                    <a:lumMod val="65000"/>
                    <a:lumOff val="35000"/>
                  </a:schemeClr>
                </a:solidFill>
              </a:defRPr>
            </a:lvl7pPr>
            <a:lvl8pPr marL="0" indent="0">
              <a:spcBef>
                <a:spcPts val="0"/>
              </a:spcBef>
              <a:buNone/>
              <a:defRPr sz="2400">
                <a:solidFill>
                  <a:schemeClr val="tx1">
                    <a:lumMod val="65000"/>
                    <a:lumOff val="35000"/>
                  </a:schemeClr>
                </a:solidFill>
              </a:defRPr>
            </a:lvl8pPr>
            <a:lvl9pPr marL="0" indent="0">
              <a:spcBef>
                <a:spcPts val="0"/>
              </a:spcBef>
              <a:buNone/>
              <a:defRPr sz="2400">
                <a:solidFill>
                  <a:schemeClr val="tx1">
                    <a:lumMod val="65000"/>
                    <a:lumOff val="35000"/>
                  </a:schemeClr>
                </a:solidFill>
              </a:defRPr>
            </a:lvl9pPr>
          </a:lstStyle>
          <a:p>
            <a:pPr lvl="0"/>
            <a:r>
              <a:t>Click to add a subtitle</a:t>
            </a:r>
          </a:p>
        </p:txBody>
      </p:sp>
      <p:sp>
        <p:nvSpPr>
          <p:cNvPr id="7" name="Rectangle 6">
            <a:extLst>
              <a:ext uri="{FF2B5EF4-FFF2-40B4-BE49-F238E27FC236}">
                <a16:creationId xmlns:a16="http://schemas.microsoft.com/office/drawing/2014/main" id="{CB2F5014-87B6-4C5E-A265-0DB64F3D815D}"/>
              </a:ext>
              <a:ext uri="{C183D7F6-B498-43B3-948B-1728B52AA6E4}">
                <adec:decorative xmlns:adec="http://schemas.microsoft.com/office/drawing/2017/decorative" val="1"/>
              </a:ext>
            </a:extLst>
          </p:cNvPr>
          <p:cNvSpPr/>
          <p:nvPr>
            <p:custDataLst>
              <p:tags r:id="rId3"/>
            </p:custDataLst>
          </p:nvPr>
        </p:nvSpPr>
        <p:spPr bwMode="ltGray">
          <a:xfrm>
            <a:off x="2" y="1219200"/>
            <a:ext cx="12191998" cy="5233988"/>
          </a:xfrm>
          <a:prstGeom prst="rect">
            <a:avLst/>
          </a:prstGeom>
          <a:solidFill>
            <a:srgbClr val="DFE2E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Content Placeholder 2"/>
          <p:cNvSpPr>
            <a:spLocks noGrp="1"/>
          </p:cNvSpPr>
          <p:nvPr>
            <p:ph idx="1" hasCustomPrompt="1"/>
            <p:custDataLst>
              <p:tags r:id="rId4"/>
            </p:custDataLst>
          </p:nvPr>
        </p:nvSpPr>
        <p:spPr>
          <a:xfrm>
            <a:off x="381000" y="1493838"/>
            <a:ext cx="11429994" cy="4668837"/>
          </a:xfrm>
        </p:spPr>
        <p:txBody>
          <a:bodyPr vert="horz" lIns="0" tIns="0" rIns="0" bIns="0" rtlCol="0">
            <a:noAutofit/>
          </a:bodyPr>
          <a:lstStyle>
            <a:lvl1pPr>
              <a:defRPr baseline="0"/>
            </a:lvl1pPr>
            <a:lvl2pPr>
              <a:defRPr/>
            </a:lvl2pPr>
            <a:lvl3pPr>
              <a:defRPr/>
            </a:lvl3pPr>
            <a:lvl4pPr>
              <a:defRPr/>
            </a:lvl4pPr>
            <a:lvl5pPr>
              <a:defRPr/>
            </a:lvl5pPr>
            <a:lvl6pPr>
              <a:defRPr/>
            </a:lvl6pPr>
          </a:lstStyle>
          <a:p>
            <a:pPr lvl="0"/>
            <a:r>
              <a:t>Click to add text or choose an icon below to insert other content</a:t>
            </a:r>
          </a:p>
          <a:p>
            <a:pPr lvl="1"/>
            <a:r>
              <a:t>Second level</a:t>
            </a:r>
          </a:p>
          <a:p>
            <a:pPr lvl="2"/>
            <a:r>
              <a:t>Third level</a:t>
            </a:r>
          </a:p>
          <a:p>
            <a:pPr lvl="3"/>
            <a:r>
              <a:t>Fourth level</a:t>
            </a:r>
          </a:p>
          <a:p>
            <a:pPr lvl="4"/>
            <a:r>
              <a:t>Fifth level</a:t>
            </a:r>
          </a:p>
        </p:txBody>
      </p:sp>
      <p:sp>
        <p:nvSpPr>
          <p:cNvPr id="2" name="Footer Placeholder 1">
            <a:extLst>
              <a:ext uri="{FF2B5EF4-FFF2-40B4-BE49-F238E27FC236}">
                <a16:creationId xmlns:a16="http://schemas.microsoft.com/office/drawing/2014/main" id="{2E547C28-36EC-4FCE-85CF-4ACDDC0A91B2}"/>
              </a:ext>
            </a:extLst>
          </p:cNvPr>
          <p:cNvSpPr>
            <a:spLocks noGrp="1"/>
          </p:cNvSpPr>
          <p:nvPr>
            <p:ph type="ftr" sz="quarter" idx="13"/>
          </p:nvPr>
        </p:nvSpPr>
        <p:spPr/>
        <p:txBody>
          <a:bodyPr/>
          <a:lstStyle>
            <a:lvl1pPr>
              <a:defRPr b="0" i="0"/>
            </a:lvl1pPr>
          </a:lstStyle>
          <a:p>
            <a:r>
              <a:rPr lang="en-US"/>
              <a:t>Synopsys Confidential Information</a:t>
            </a:r>
          </a:p>
        </p:txBody>
      </p:sp>
    </p:spTree>
    <p:extLst>
      <p:ext uri="{BB962C8B-B14F-4D97-AF65-F5344CB8AC3E}">
        <p14:creationId xmlns:p14="http://schemas.microsoft.com/office/powerpoint/2010/main" val="2865711588"/>
      </p:ext>
    </p:extLst>
  </p:cSld>
  <p:clrMapOvr>
    <a:masterClrMapping/>
  </p:clrMapOvr>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ubtitle and Gray Bar">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3AB35E0-AD47-4AD2-A594-DF7D8B2173E4}"/>
              </a:ext>
            </a:extLst>
          </p:cNvPr>
          <p:cNvSpPr>
            <a:spLocks noGrp="1"/>
          </p:cNvSpPr>
          <p:nvPr>
            <p:ph type="title" hasCustomPrompt="1"/>
            <p:custDataLst>
              <p:tags r:id="rId1"/>
            </p:custDataLst>
          </p:nvPr>
        </p:nvSpPr>
        <p:spPr>
          <a:xfrm>
            <a:off x="381000" y="166710"/>
            <a:ext cx="11430000" cy="457200"/>
          </a:xfrm>
        </p:spPr>
        <p:txBody>
          <a:bodyPr>
            <a:noAutofit/>
          </a:bodyPr>
          <a:lstStyle>
            <a:lvl1pPr>
              <a:defRPr/>
            </a:lvl1pPr>
          </a:lstStyle>
          <a:p>
            <a:r>
              <a:rPr lang="en-US"/>
              <a:t>Click to Add a Slide Title</a:t>
            </a:r>
            <a:endParaRPr/>
          </a:p>
        </p:txBody>
      </p:sp>
      <p:sp>
        <p:nvSpPr>
          <p:cNvPr id="4" name="Text Placeholder 6"/>
          <p:cNvSpPr>
            <a:spLocks noGrp="1"/>
          </p:cNvSpPr>
          <p:nvPr>
            <p:ph type="body" sz="quarter" idx="12" hasCustomPrompt="1"/>
            <p:custDataLst>
              <p:tags r:id="rId2"/>
            </p:custDataLst>
          </p:nvPr>
        </p:nvSpPr>
        <p:spPr>
          <a:xfrm>
            <a:off x="381000" y="658835"/>
            <a:ext cx="11430000" cy="320040"/>
          </a:xfrm>
        </p:spPr>
        <p:txBody>
          <a:bodyPr>
            <a:noAutofit/>
          </a:bodyPr>
          <a:lstStyle>
            <a:lvl1pPr marL="0" indent="0">
              <a:spcBef>
                <a:spcPts val="0"/>
              </a:spcBef>
              <a:buFont typeface="Arial" panose="020B0604020202020204" pitchFamily="34" charset="0"/>
              <a:buNone/>
              <a:defRPr sz="2000" i="0">
                <a:solidFill>
                  <a:schemeClr val="tx1"/>
                </a:solidFill>
                <a:latin typeface="+mj-lt"/>
              </a:defRPr>
            </a:lvl1pPr>
            <a:lvl2pPr marL="0" indent="0">
              <a:spcBef>
                <a:spcPts val="0"/>
              </a:spcBef>
              <a:buNone/>
              <a:defRPr sz="2400">
                <a:solidFill>
                  <a:schemeClr val="tx1">
                    <a:lumMod val="65000"/>
                    <a:lumOff val="35000"/>
                  </a:schemeClr>
                </a:solidFill>
              </a:defRPr>
            </a:lvl2pPr>
            <a:lvl3pPr marL="0" indent="0">
              <a:spcBef>
                <a:spcPts val="0"/>
              </a:spcBef>
              <a:buNone/>
              <a:defRPr sz="2400">
                <a:solidFill>
                  <a:schemeClr val="tx1">
                    <a:lumMod val="65000"/>
                    <a:lumOff val="35000"/>
                  </a:schemeClr>
                </a:solidFill>
              </a:defRPr>
            </a:lvl3pPr>
            <a:lvl4pPr marL="0" indent="0">
              <a:spcBef>
                <a:spcPts val="0"/>
              </a:spcBef>
              <a:buNone/>
              <a:defRPr sz="2400">
                <a:solidFill>
                  <a:schemeClr val="tx1">
                    <a:lumMod val="65000"/>
                    <a:lumOff val="35000"/>
                  </a:schemeClr>
                </a:solidFill>
              </a:defRPr>
            </a:lvl4pPr>
            <a:lvl5pPr marL="0" indent="0">
              <a:spcBef>
                <a:spcPts val="0"/>
              </a:spcBef>
              <a:buNone/>
              <a:defRPr sz="2400">
                <a:solidFill>
                  <a:schemeClr val="tx1">
                    <a:lumMod val="65000"/>
                    <a:lumOff val="35000"/>
                  </a:schemeClr>
                </a:solidFill>
              </a:defRPr>
            </a:lvl5pPr>
            <a:lvl6pPr marL="0" indent="0">
              <a:spcBef>
                <a:spcPts val="0"/>
              </a:spcBef>
              <a:buNone/>
              <a:defRPr sz="2400">
                <a:solidFill>
                  <a:schemeClr val="tx1">
                    <a:lumMod val="65000"/>
                    <a:lumOff val="35000"/>
                  </a:schemeClr>
                </a:solidFill>
              </a:defRPr>
            </a:lvl6pPr>
            <a:lvl7pPr marL="0" indent="0">
              <a:spcBef>
                <a:spcPts val="0"/>
              </a:spcBef>
              <a:buNone/>
              <a:defRPr sz="2400">
                <a:solidFill>
                  <a:schemeClr val="tx1">
                    <a:lumMod val="65000"/>
                    <a:lumOff val="35000"/>
                  </a:schemeClr>
                </a:solidFill>
              </a:defRPr>
            </a:lvl7pPr>
            <a:lvl8pPr marL="0" indent="0">
              <a:spcBef>
                <a:spcPts val="0"/>
              </a:spcBef>
              <a:buNone/>
              <a:defRPr sz="2400">
                <a:solidFill>
                  <a:schemeClr val="tx1">
                    <a:lumMod val="65000"/>
                    <a:lumOff val="35000"/>
                  </a:schemeClr>
                </a:solidFill>
              </a:defRPr>
            </a:lvl8pPr>
            <a:lvl9pPr marL="0" indent="0">
              <a:spcBef>
                <a:spcPts val="0"/>
              </a:spcBef>
              <a:buNone/>
              <a:defRPr sz="2400">
                <a:solidFill>
                  <a:schemeClr val="tx1">
                    <a:lumMod val="65000"/>
                    <a:lumOff val="35000"/>
                  </a:schemeClr>
                </a:solidFill>
              </a:defRPr>
            </a:lvl9pPr>
          </a:lstStyle>
          <a:p>
            <a:pPr lvl="0"/>
            <a:r>
              <a:t>Click to add a subtitle</a:t>
            </a:r>
          </a:p>
        </p:txBody>
      </p:sp>
      <p:sp>
        <p:nvSpPr>
          <p:cNvPr id="7" name="Rectangle 6">
            <a:extLst>
              <a:ext uri="{FF2B5EF4-FFF2-40B4-BE49-F238E27FC236}">
                <a16:creationId xmlns:a16="http://schemas.microsoft.com/office/drawing/2014/main" id="{CB2F5014-87B6-4C5E-A265-0DB64F3D815D}"/>
              </a:ext>
              <a:ext uri="{C183D7F6-B498-43B3-948B-1728B52AA6E4}">
                <adec:decorative xmlns:adec="http://schemas.microsoft.com/office/drawing/2017/decorative" val="1"/>
              </a:ext>
            </a:extLst>
          </p:cNvPr>
          <p:cNvSpPr/>
          <p:nvPr>
            <p:custDataLst>
              <p:tags r:id="rId3"/>
            </p:custDataLst>
          </p:nvPr>
        </p:nvSpPr>
        <p:spPr bwMode="ltGray">
          <a:xfrm>
            <a:off x="0" y="1219200"/>
            <a:ext cx="12191998" cy="5233988"/>
          </a:xfrm>
          <a:prstGeom prst="rect">
            <a:avLst/>
          </a:prstGeom>
          <a:solidFill>
            <a:srgbClr val="DFE2E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Footer Placeholder 1">
            <a:extLst>
              <a:ext uri="{FF2B5EF4-FFF2-40B4-BE49-F238E27FC236}">
                <a16:creationId xmlns:a16="http://schemas.microsoft.com/office/drawing/2014/main" id="{21277875-179C-93CA-4DD4-04A04508D5BE}"/>
              </a:ext>
            </a:extLst>
          </p:cNvPr>
          <p:cNvSpPr>
            <a:spLocks noGrp="1"/>
          </p:cNvSpPr>
          <p:nvPr>
            <p:ph type="ftr" sz="quarter" idx="13"/>
          </p:nvPr>
        </p:nvSpPr>
        <p:spPr/>
        <p:txBody>
          <a:bodyPr/>
          <a:lstStyle>
            <a:lvl1pPr>
              <a:defRPr b="0" i="0"/>
            </a:lvl1pPr>
          </a:lstStyle>
          <a:p>
            <a:r>
              <a:rPr lang="en-US"/>
              <a:t>Synopsys Confidential Information</a:t>
            </a:r>
          </a:p>
        </p:txBody>
      </p:sp>
    </p:spTree>
    <p:extLst>
      <p:ext uri="{BB962C8B-B14F-4D97-AF65-F5344CB8AC3E}">
        <p14:creationId xmlns:p14="http://schemas.microsoft.com/office/powerpoint/2010/main" val="1050737697"/>
      </p:ext>
    </p:extLst>
  </p:cSld>
  <p:clrMapOvr>
    <a:masterClrMapping/>
  </p:clrMapOvr>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ubtitle Content Gray Bar">
    <p:spTree>
      <p:nvGrpSpPr>
        <p:cNvPr id="1" name=""/>
        <p:cNvGrpSpPr/>
        <p:nvPr/>
      </p:nvGrpSpPr>
      <p:grpSpPr>
        <a:xfrm>
          <a:off x="0" y="0"/>
          <a:ext cx="0" cy="0"/>
          <a:chOff x="0" y="0"/>
          <a:chExt cx="0" cy="0"/>
        </a:xfrm>
      </p:grpSpPr>
      <p:sp>
        <p:nvSpPr>
          <p:cNvPr id="3" name="Rectangle 2">
            <a:extLst>
              <a:ext uri="{C183D7F6-B498-43B3-948B-1728B52AA6E4}">
                <adec:decorative xmlns:adec="http://schemas.microsoft.com/office/drawing/2017/decorative" val="1"/>
              </a:ext>
            </a:extLst>
          </p:cNvPr>
          <p:cNvSpPr/>
          <p:nvPr>
            <p:custDataLst>
              <p:tags r:id="rId1"/>
            </p:custDataLst>
          </p:nvPr>
        </p:nvSpPr>
        <p:spPr bwMode="ltGray">
          <a:xfrm>
            <a:off x="8169275" y="-1"/>
            <a:ext cx="4022724" cy="6858000"/>
          </a:xfrm>
          <a:prstGeom prst="rect">
            <a:avLst/>
          </a:prstGeom>
          <a:solidFill>
            <a:srgbClr val="DFE2E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Title 3">
            <a:extLst>
              <a:ext uri="{FF2B5EF4-FFF2-40B4-BE49-F238E27FC236}">
                <a16:creationId xmlns:a16="http://schemas.microsoft.com/office/drawing/2014/main" id="{C538A56D-8CE5-7373-0645-E1971F77D857}"/>
              </a:ext>
            </a:extLst>
          </p:cNvPr>
          <p:cNvSpPr>
            <a:spLocks noGrp="1"/>
          </p:cNvSpPr>
          <p:nvPr>
            <p:ph type="title" hasCustomPrompt="1"/>
          </p:nvPr>
        </p:nvSpPr>
        <p:spPr>
          <a:xfrm>
            <a:off x="380999" y="166710"/>
            <a:ext cx="7534275" cy="457200"/>
          </a:xfrm>
        </p:spPr>
        <p:txBody>
          <a:bodyPr>
            <a:noAutofit/>
          </a:bodyPr>
          <a:lstStyle>
            <a:lvl1pPr>
              <a:defRPr/>
            </a:lvl1pPr>
          </a:lstStyle>
          <a:p>
            <a:r>
              <a:rPr lang="en-US"/>
              <a:t>Click to Add a Slide Title</a:t>
            </a:r>
            <a:endParaRPr/>
          </a:p>
        </p:txBody>
      </p:sp>
      <p:sp>
        <p:nvSpPr>
          <p:cNvPr id="7" name="Text Placeholder 6"/>
          <p:cNvSpPr>
            <a:spLocks noGrp="1"/>
          </p:cNvSpPr>
          <p:nvPr>
            <p:ph type="body" sz="quarter" idx="12" hasCustomPrompt="1"/>
            <p:custDataLst>
              <p:tags r:id="rId2"/>
            </p:custDataLst>
          </p:nvPr>
        </p:nvSpPr>
        <p:spPr>
          <a:xfrm>
            <a:off x="380999" y="658835"/>
            <a:ext cx="7534275" cy="320040"/>
          </a:xfrm>
        </p:spPr>
        <p:txBody>
          <a:bodyPr>
            <a:noAutofit/>
          </a:bodyPr>
          <a:lstStyle>
            <a:lvl1pPr marL="0" indent="0">
              <a:spcBef>
                <a:spcPts val="0"/>
              </a:spcBef>
              <a:buFontTx/>
              <a:buNone/>
              <a:defRPr sz="2000" i="0">
                <a:solidFill>
                  <a:schemeClr val="tx1"/>
                </a:solidFill>
                <a:latin typeface="+mj-lt"/>
              </a:defRPr>
            </a:lvl1pPr>
            <a:lvl2pPr marL="0" indent="0">
              <a:spcBef>
                <a:spcPts val="0"/>
              </a:spcBef>
              <a:buFontTx/>
              <a:buNone/>
              <a:defRPr sz="2400">
                <a:solidFill>
                  <a:schemeClr val="tx1">
                    <a:lumMod val="65000"/>
                    <a:lumOff val="35000"/>
                  </a:schemeClr>
                </a:solidFill>
              </a:defRPr>
            </a:lvl2pPr>
            <a:lvl3pPr marL="0" indent="0">
              <a:spcBef>
                <a:spcPts val="0"/>
              </a:spcBef>
              <a:buFontTx/>
              <a:buNone/>
              <a:defRPr sz="2400">
                <a:solidFill>
                  <a:schemeClr val="tx1">
                    <a:lumMod val="65000"/>
                    <a:lumOff val="35000"/>
                  </a:schemeClr>
                </a:solidFill>
              </a:defRPr>
            </a:lvl3pPr>
            <a:lvl4pPr marL="0" indent="0">
              <a:spcBef>
                <a:spcPts val="0"/>
              </a:spcBef>
              <a:buFontTx/>
              <a:buNone/>
              <a:defRPr sz="2400">
                <a:solidFill>
                  <a:schemeClr val="tx1">
                    <a:lumMod val="65000"/>
                    <a:lumOff val="35000"/>
                  </a:schemeClr>
                </a:solidFill>
              </a:defRPr>
            </a:lvl4pPr>
            <a:lvl5pPr marL="0" indent="0">
              <a:spcBef>
                <a:spcPts val="0"/>
              </a:spcBef>
              <a:buFontTx/>
              <a:buNone/>
              <a:defRPr sz="2400">
                <a:solidFill>
                  <a:schemeClr val="tx1">
                    <a:lumMod val="65000"/>
                    <a:lumOff val="35000"/>
                  </a:schemeClr>
                </a:solidFill>
              </a:defRPr>
            </a:lvl5pPr>
            <a:lvl6pPr marL="0" indent="0">
              <a:spcBef>
                <a:spcPts val="0"/>
              </a:spcBef>
              <a:buFontTx/>
              <a:buNone/>
              <a:defRPr sz="2400">
                <a:solidFill>
                  <a:schemeClr val="tx1">
                    <a:lumMod val="65000"/>
                    <a:lumOff val="35000"/>
                  </a:schemeClr>
                </a:solidFill>
              </a:defRPr>
            </a:lvl6pPr>
            <a:lvl7pPr marL="0" indent="0">
              <a:spcBef>
                <a:spcPts val="0"/>
              </a:spcBef>
              <a:buFontTx/>
              <a:buNone/>
              <a:defRPr sz="2400">
                <a:solidFill>
                  <a:schemeClr val="tx1">
                    <a:lumMod val="65000"/>
                    <a:lumOff val="35000"/>
                  </a:schemeClr>
                </a:solidFill>
              </a:defRPr>
            </a:lvl7pPr>
            <a:lvl8pPr marL="0" indent="0">
              <a:spcBef>
                <a:spcPts val="0"/>
              </a:spcBef>
              <a:buFontTx/>
              <a:buNone/>
              <a:defRPr sz="2400">
                <a:solidFill>
                  <a:schemeClr val="tx1">
                    <a:lumMod val="65000"/>
                    <a:lumOff val="35000"/>
                  </a:schemeClr>
                </a:solidFill>
              </a:defRPr>
            </a:lvl8pPr>
            <a:lvl9pPr marL="0" indent="0">
              <a:spcBef>
                <a:spcPts val="0"/>
              </a:spcBef>
              <a:buFontTx/>
              <a:buNone/>
              <a:defRPr sz="2400">
                <a:solidFill>
                  <a:schemeClr val="tx1">
                    <a:lumMod val="65000"/>
                    <a:lumOff val="35000"/>
                  </a:schemeClr>
                </a:solidFill>
              </a:defRPr>
            </a:lvl9pPr>
          </a:lstStyle>
          <a:p>
            <a:pPr lvl="0"/>
            <a:r>
              <a:t>Click to add a subtitle</a:t>
            </a:r>
          </a:p>
        </p:txBody>
      </p:sp>
      <p:sp>
        <p:nvSpPr>
          <p:cNvPr id="5" name="Content Placeholder 5"/>
          <p:cNvSpPr>
            <a:spLocks noGrp="1"/>
          </p:cNvSpPr>
          <p:nvPr>
            <p:ph sz="quarter" idx="10" hasCustomPrompt="1"/>
            <p:custDataLst>
              <p:tags r:id="rId3"/>
            </p:custDataLst>
          </p:nvPr>
        </p:nvSpPr>
        <p:spPr>
          <a:xfrm>
            <a:off x="381000" y="1219199"/>
            <a:ext cx="7534275" cy="5235575"/>
          </a:xfrm>
        </p:spPr>
        <p:txBody>
          <a:bodyPr vert="horz" lIns="0" tIns="0" rIns="0" bIns="0" rtlCol="0">
            <a:noAutofit/>
          </a:bodyPr>
          <a:lstStyle>
            <a:lvl1pPr>
              <a:defRPr/>
            </a:lvl1pPr>
            <a:lvl2pPr>
              <a:defRPr/>
            </a:lvl2pPr>
            <a:lvl3pPr>
              <a:defRPr/>
            </a:lvl3pPr>
          </a:lstStyle>
          <a:p>
            <a:pPr lvl="0"/>
            <a:r>
              <a:t>Click to add text or choose an icon below to insert other content</a:t>
            </a:r>
          </a:p>
          <a:p>
            <a:pPr lvl="1"/>
            <a:r>
              <a:t>Second level</a:t>
            </a:r>
          </a:p>
          <a:p>
            <a:pPr lvl="2"/>
            <a:r>
              <a:t>Third level</a:t>
            </a:r>
          </a:p>
          <a:p>
            <a:pPr lvl="3"/>
            <a:r>
              <a:t>Fourth level</a:t>
            </a:r>
          </a:p>
          <a:p>
            <a:pPr lvl="4"/>
            <a:r>
              <a:t>Fifth level</a:t>
            </a:r>
          </a:p>
        </p:txBody>
      </p:sp>
      <p:sp>
        <p:nvSpPr>
          <p:cNvPr id="6" name="Content Placeholder 7"/>
          <p:cNvSpPr>
            <a:spLocks noGrp="1"/>
          </p:cNvSpPr>
          <p:nvPr>
            <p:ph sz="quarter" idx="11" hasCustomPrompt="1"/>
            <p:custDataLst>
              <p:tags r:id="rId4"/>
            </p:custDataLst>
          </p:nvPr>
        </p:nvSpPr>
        <p:spPr>
          <a:xfrm>
            <a:off x="8436864" y="254000"/>
            <a:ext cx="3374136" cy="6199188"/>
          </a:xfrm>
        </p:spPr>
        <p:txBody>
          <a:bodyPr anchor="ctr">
            <a:noAutofit/>
          </a:bodyPr>
          <a:lstStyle>
            <a:lvl1pPr marL="228600" indent="-228600" algn="l">
              <a:spcBef>
                <a:spcPts val="1200"/>
              </a:spcBef>
              <a:buFont typeface="Arial" panose="020B0604020202020204" pitchFamily="34" charset="0"/>
              <a:buChar char="•"/>
              <a:defRPr sz="2000"/>
            </a:lvl1pPr>
            <a:lvl2pPr marL="521208" indent="-228600" algn="l">
              <a:spcBef>
                <a:spcPts val="0"/>
              </a:spcBef>
              <a:buFont typeface="Arial" panose="020B0604020202020204" pitchFamily="34" charset="0"/>
              <a:buChar char="–"/>
              <a:defRPr sz="1800"/>
            </a:lvl2pPr>
            <a:lvl3pPr marL="804672" indent="-228600" algn="l">
              <a:spcBef>
                <a:spcPts val="0"/>
              </a:spcBef>
              <a:buFont typeface="Arial" panose="020B0604020202020204" pitchFamily="34" charset="0"/>
              <a:buChar char="–"/>
              <a:defRPr sz="1600"/>
            </a:lvl3pPr>
            <a:lvl4pPr marL="1088136" indent="-228600" algn="l">
              <a:spcBef>
                <a:spcPts val="0"/>
              </a:spcBef>
              <a:buFont typeface="Arial" panose="020B0604020202020204" pitchFamily="34" charset="0"/>
              <a:buChar char="–"/>
              <a:defRPr sz="1400"/>
            </a:lvl4pPr>
            <a:lvl5pPr marL="1088136" indent="-228600" algn="l">
              <a:spcBef>
                <a:spcPts val="0"/>
              </a:spcBef>
              <a:buFont typeface="Arial" panose="020B0604020202020204" pitchFamily="34" charset="0"/>
              <a:buChar char="–"/>
              <a:defRPr sz="1400"/>
            </a:lvl5pPr>
            <a:lvl6pPr marL="1088136" indent="-228600" algn="l">
              <a:spcBef>
                <a:spcPts val="0"/>
              </a:spcBef>
              <a:buFont typeface="Arial" panose="020B0604020202020204" pitchFamily="34" charset="0"/>
              <a:buChar char="–"/>
              <a:defRPr sz="1400"/>
            </a:lvl6pPr>
            <a:lvl7pPr marL="1088136" indent="-228600" algn="l">
              <a:spcBef>
                <a:spcPts val="0"/>
              </a:spcBef>
              <a:buFont typeface="Arial" panose="020B0604020202020204" pitchFamily="34" charset="0"/>
              <a:buChar char="–"/>
              <a:defRPr sz="1400"/>
            </a:lvl7pPr>
            <a:lvl8pPr marL="1088136" indent="-228600" algn="l">
              <a:spcBef>
                <a:spcPts val="0"/>
              </a:spcBef>
              <a:buFont typeface="Arial" panose="020B0604020202020204" pitchFamily="34" charset="0"/>
              <a:buChar char="–"/>
              <a:defRPr sz="1400"/>
            </a:lvl8pPr>
            <a:lvl9pPr marL="1088136" indent="-228600" algn="l">
              <a:spcBef>
                <a:spcPts val="0"/>
              </a:spcBef>
              <a:buFont typeface="Arial" panose="020B0604020202020204" pitchFamily="34" charset="0"/>
              <a:buChar char="–"/>
              <a:defRPr sz="1400"/>
            </a:lvl9pPr>
          </a:lstStyle>
          <a:p>
            <a:pPr lvl="0"/>
            <a:r>
              <a:t>Click to add text or choose an icon below to insert other content</a:t>
            </a:r>
          </a:p>
          <a:p>
            <a:pPr lvl="1"/>
            <a:r>
              <a:t>Second level</a:t>
            </a:r>
          </a:p>
          <a:p>
            <a:pPr lvl="2"/>
            <a:r>
              <a:t>Third level</a:t>
            </a:r>
          </a:p>
          <a:p>
            <a:pPr lvl="3"/>
            <a:r>
              <a:t>Fourth level</a:t>
            </a:r>
          </a:p>
          <a:p>
            <a:pPr lvl="4"/>
            <a:r>
              <a:t>Fifth level</a:t>
            </a:r>
          </a:p>
          <a:p>
            <a:pPr lvl="5"/>
            <a:r>
              <a:t>Sixth level</a:t>
            </a:r>
          </a:p>
          <a:p>
            <a:pPr lvl="6"/>
            <a:r>
              <a:t>Seventh level</a:t>
            </a:r>
          </a:p>
          <a:p>
            <a:pPr lvl="7"/>
            <a:r>
              <a:t>Eighth level</a:t>
            </a:r>
          </a:p>
          <a:p>
            <a:pPr lvl="8"/>
            <a:r>
              <a:t>Ninth level</a:t>
            </a:r>
          </a:p>
        </p:txBody>
      </p:sp>
      <p:sp>
        <p:nvSpPr>
          <p:cNvPr id="2" name="Footer Placeholder 1">
            <a:extLst>
              <a:ext uri="{FF2B5EF4-FFF2-40B4-BE49-F238E27FC236}">
                <a16:creationId xmlns:a16="http://schemas.microsoft.com/office/drawing/2014/main" id="{1D566FB1-B1B0-B456-1065-6B6889CE3EE4}"/>
              </a:ext>
            </a:extLst>
          </p:cNvPr>
          <p:cNvSpPr>
            <a:spLocks noGrp="1"/>
          </p:cNvSpPr>
          <p:nvPr>
            <p:ph type="ftr" sz="quarter" idx="13"/>
          </p:nvPr>
        </p:nvSpPr>
        <p:spPr/>
        <p:txBody>
          <a:bodyPr/>
          <a:lstStyle>
            <a:lvl1pPr>
              <a:defRPr b="0" i="0"/>
            </a:lvl1pPr>
          </a:lstStyle>
          <a:p>
            <a:r>
              <a:rPr lang="en-US"/>
              <a:t>Synopsys Confidential Information</a:t>
            </a:r>
          </a:p>
        </p:txBody>
      </p:sp>
      <p:sp>
        <p:nvSpPr>
          <p:cNvPr id="8" name="Copyright">
            <a:extLst>
              <a:ext uri="{FF2B5EF4-FFF2-40B4-BE49-F238E27FC236}">
                <a16:creationId xmlns:a16="http://schemas.microsoft.com/office/drawing/2014/main" id="{AEBE60CE-7035-06F2-B69E-EAC93991231B}"/>
              </a:ext>
            </a:extLst>
          </p:cNvPr>
          <p:cNvSpPr txBox="1"/>
          <p:nvPr userDrawn="1">
            <p:custDataLst>
              <p:tags r:id="rId5"/>
            </p:custDataLst>
          </p:nvPr>
        </p:nvSpPr>
        <p:spPr>
          <a:xfrm>
            <a:off x="10203830" y="6544891"/>
            <a:ext cx="1226107" cy="215444"/>
          </a:xfrm>
          <a:prstGeom prst="rect">
            <a:avLst/>
          </a:prstGeom>
          <a:noFill/>
        </p:spPr>
        <p:txBody>
          <a:bodyPr wrap="square" rIns="0" rtlCol="0" anchor="ctr">
            <a:noAutofit/>
          </a:bodyPr>
          <a:lstStyle/>
          <a:p>
            <a:pPr algn="r"/>
            <a:r>
              <a:rPr lang="en-US" sz="700">
                <a:solidFill>
                  <a:srgbClr val="646E81"/>
                </a:solidFill>
              </a:rPr>
              <a:t>© 2025</a:t>
            </a:r>
            <a:r>
              <a:rPr sz="700">
                <a:solidFill>
                  <a:srgbClr val="646E81"/>
                </a:solidFill>
              </a:rPr>
              <a:t> Synopsys, Inc. </a:t>
            </a:r>
          </a:p>
        </p:txBody>
      </p:sp>
      <p:sp>
        <p:nvSpPr>
          <p:cNvPr id="9" name="Slide Number">
            <a:extLst>
              <a:ext uri="{FF2B5EF4-FFF2-40B4-BE49-F238E27FC236}">
                <a16:creationId xmlns:a16="http://schemas.microsoft.com/office/drawing/2014/main" id="{97475C31-9AD1-3A7E-D21E-7E7FC4964219}"/>
              </a:ext>
            </a:extLst>
          </p:cNvPr>
          <p:cNvSpPr txBox="1"/>
          <p:nvPr userDrawn="1">
            <p:custDataLst>
              <p:tags r:id="rId6"/>
            </p:custDataLst>
          </p:nvPr>
        </p:nvSpPr>
        <p:spPr>
          <a:xfrm>
            <a:off x="11429937" y="6544891"/>
            <a:ext cx="374204" cy="215444"/>
          </a:xfrm>
          <a:prstGeom prst="rect">
            <a:avLst/>
          </a:prstGeom>
          <a:noFill/>
        </p:spPr>
        <p:txBody>
          <a:bodyPr wrap="square" lIns="0" tIns="0" rIns="0" bIns="0" rtlCol="0" anchor="ctr">
            <a:noAutofit/>
          </a:bodyPr>
          <a:lstStyle/>
          <a:p>
            <a:pPr algn="r"/>
            <a:fld id="{CAE2347F-76BC-4690-80B5-B24BA0EA7B0A}" type="slidenum">
              <a:rPr sz="700">
                <a:solidFill>
                  <a:srgbClr val="646E81"/>
                </a:solidFill>
              </a:rPr>
              <a:pPr algn="r"/>
              <a:t>‹#›</a:t>
            </a:fld>
            <a:endParaRPr sz="700">
              <a:solidFill>
                <a:srgbClr val="646E81"/>
              </a:solidFill>
            </a:endParaRPr>
          </a:p>
        </p:txBody>
      </p:sp>
    </p:spTree>
    <p:extLst>
      <p:ext uri="{BB962C8B-B14F-4D97-AF65-F5344CB8AC3E}">
        <p14:creationId xmlns:p14="http://schemas.microsoft.com/office/powerpoint/2010/main" val="3890582090"/>
      </p:ext>
    </p:extLst>
  </p:cSld>
  <p:clrMapOvr>
    <a:masterClrMapping/>
  </p:clrMapOvr>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ubtitle Content Weighted Right">
    <p:spTree>
      <p:nvGrpSpPr>
        <p:cNvPr id="1" name=""/>
        <p:cNvGrpSpPr/>
        <p:nvPr/>
      </p:nvGrpSpPr>
      <p:grpSpPr>
        <a:xfrm>
          <a:off x="0" y="0"/>
          <a:ext cx="0" cy="0"/>
          <a:chOff x="0" y="0"/>
          <a:chExt cx="0" cy="0"/>
        </a:xfrm>
      </p:grpSpPr>
      <p:sp>
        <p:nvSpPr>
          <p:cNvPr id="3" name="Rectangle 2">
            <a:extLst>
              <a:ext uri="{C183D7F6-B498-43B3-948B-1728B52AA6E4}">
                <adec:decorative xmlns:adec="http://schemas.microsoft.com/office/drawing/2017/decorative" val="1"/>
              </a:ext>
            </a:extLst>
          </p:cNvPr>
          <p:cNvSpPr/>
          <p:nvPr>
            <p:custDataLst>
              <p:tags r:id="rId1"/>
            </p:custDataLst>
          </p:nvPr>
        </p:nvSpPr>
        <p:spPr bwMode="ltGray">
          <a:xfrm>
            <a:off x="-2" y="-1"/>
            <a:ext cx="4021139" cy="6858000"/>
          </a:xfrm>
          <a:prstGeom prst="rect">
            <a:avLst/>
          </a:prstGeom>
          <a:solidFill>
            <a:srgbClr val="DFE2E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Title 3">
            <a:extLst>
              <a:ext uri="{FF2B5EF4-FFF2-40B4-BE49-F238E27FC236}">
                <a16:creationId xmlns:a16="http://schemas.microsoft.com/office/drawing/2014/main" id="{C538A56D-8CE5-7373-0645-E1971F77D857}"/>
              </a:ext>
            </a:extLst>
          </p:cNvPr>
          <p:cNvSpPr>
            <a:spLocks noGrp="1"/>
          </p:cNvSpPr>
          <p:nvPr>
            <p:ph type="title" hasCustomPrompt="1"/>
          </p:nvPr>
        </p:nvSpPr>
        <p:spPr>
          <a:xfrm>
            <a:off x="4275139" y="166710"/>
            <a:ext cx="7535861" cy="457200"/>
          </a:xfrm>
        </p:spPr>
        <p:txBody>
          <a:bodyPr>
            <a:noAutofit/>
          </a:bodyPr>
          <a:lstStyle>
            <a:lvl1pPr>
              <a:defRPr/>
            </a:lvl1pPr>
          </a:lstStyle>
          <a:p>
            <a:r>
              <a:rPr lang="en-US"/>
              <a:t>Click to Add a Slide Title</a:t>
            </a:r>
            <a:endParaRPr/>
          </a:p>
        </p:txBody>
      </p:sp>
      <p:sp>
        <p:nvSpPr>
          <p:cNvPr id="7" name="Text Placeholder 6"/>
          <p:cNvSpPr>
            <a:spLocks noGrp="1"/>
          </p:cNvSpPr>
          <p:nvPr>
            <p:ph type="body" sz="quarter" idx="12" hasCustomPrompt="1"/>
            <p:custDataLst>
              <p:tags r:id="rId2"/>
            </p:custDataLst>
          </p:nvPr>
        </p:nvSpPr>
        <p:spPr>
          <a:xfrm>
            <a:off x="4275139" y="658835"/>
            <a:ext cx="7535861" cy="320040"/>
          </a:xfrm>
        </p:spPr>
        <p:txBody>
          <a:bodyPr>
            <a:noAutofit/>
          </a:bodyPr>
          <a:lstStyle>
            <a:lvl1pPr marL="0" indent="0">
              <a:spcBef>
                <a:spcPts val="0"/>
              </a:spcBef>
              <a:buFontTx/>
              <a:buNone/>
              <a:defRPr sz="2000" i="0">
                <a:solidFill>
                  <a:schemeClr val="tx1"/>
                </a:solidFill>
                <a:latin typeface="+mj-lt"/>
              </a:defRPr>
            </a:lvl1pPr>
            <a:lvl2pPr marL="0" indent="0">
              <a:spcBef>
                <a:spcPts val="0"/>
              </a:spcBef>
              <a:buFontTx/>
              <a:buNone/>
              <a:defRPr sz="2400">
                <a:solidFill>
                  <a:schemeClr val="tx1">
                    <a:lumMod val="65000"/>
                    <a:lumOff val="35000"/>
                  </a:schemeClr>
                </a:solidFill>
              </a:defRPr>
            </a:lvl2pPr>
            <a:lvl3pPr marL="0" indent="0">
              <a:spcBef>
                <a:spcPts val="0"/>
              </a:spcBef>
              <a:buFontTx/>
              <a:buNone/>
              <a:defRPr sz="2400">
                <a:solidFill>
                  <a:schemeClr val="tx1">
                    <a:lumMod val="65000"/>
                    <a:lumOff val="35000"/>
                  </a:schemeClr>
                </a:solidFill>
              </a:defRPr>
            </a:lvl3pPr>
            <a:lvl4pPr marL="0" indent="0">
              <a:spcBef>
                <a:spcPts val="0"/>
              </a:spcBef>
              <a:buFontTx/>
              <a:buNone/>
              <a:defRPr sz="2400">
                <a:solidFill>
                  <a:schemeClr val="tx1">
                    <a:lumMod val="65000"/>
                    <a:lumOff val="35000"/>
                  </a:schemeClr>
                </a:solidFill>
              </a:defRPr>
            </a:lvl4pPr>
            <a:lvl5pPr marL="0" indent="0">
              <a:spcBef>
                <a:spcPts val="0"/>
              </a:spcBef>
              <a:buFontTx/>
              <a:buNone/>
              <a:defRPr sz="2400">
                <a:solidFill>
                  <a:schemeClr val="tx1">
                    <a:lumMod val="65000"/>
                    <a:lumOff val="35000"/>
                  </a:schemeClr>
                </a:solidFill>
              </a:defRPr>
            </a:lvl5pPr>
            <a:lvl6pPr marL="0" indent="0">
              <a:spcBef>
                <a:spcPts val="0"/>
              </a:spcBef>
              <a:buFontTx/>
              <a:buNone/>
              <a:defRPr sz="2400">
                <a:solidFill>
                  <a:schemeClr val="tx1">
                    <a:lumMod val="65000"/>
                    <a:lumOff val="35000"/>
                  </a:schemeClr>
                </a:solidFill>
              </a:defRPr>
            </a:lvl6pPr>
            <a:lvl7pPr marL="0" indent="0">
              <a:spcBef>
                <a:spcPts val="0"/>
              </a:spcBef>
              <a:buFontTx/>
              <a:buNone/>
              <a:defRPr sz="2400">
                <a:solidFill>
                  <a:schemeClr val="tx1">
                    <a:lumMod val="65000"/>
                    <a:lumOff val="35000"/>
                  </a:schemeClr>
                </a:solidFill>
              </a:defRPr>
            </a:lvl7pPr>
            <a:lvl8pPr marL="0" indent="0">
              <a:spcBef>
                <a:spcPts val="0"/>
              </a:spcBef>
              <a:buFontTx/>
              <a:buNone/>
              <a:defRPr sz="2400">
                <a:solidFill>
                  <a:schemeClr val="tx1">
                    <a:lumMod val="65000"/>
                    <a:lumOff val="35000"/>
                  </a:schemeClr>
                </a:solidFill>
              </a:defRPr>
            </a:lvl8pPr>
            <a:lvl9pPr marL="0" indent="0">
              <a:spcBef>
                <a:spcPts val="0"/>
              </a:spcBef>
              <a:buFontTx/>
              <a:buNone/>
              <a:defRPr sz="2400">
                <a:solidFill>
                  <a:schemeClr val="tx1">
                    <a:lumMod val="65000"/>
                    <a:lumOff val="35000"/>
                  </a:schemeClr>
                </a:solidFill>
              </a:defRPr>
            </a:lvl9pPr>
          </a:lstStyle>
          <a:p>
            <a:pPr lvl="0"/>
            <a:r>
              <a:t>Click to add a subtitle</a:t>
            </a:r>
          </a:p>
        </p:txBody>
      </p:sp>
      <p:sp>
        <p:nvSpPr>
          <p:cNvPr id="5" name="Content Placeholder 5"/>
          <p:cNvSpPr>
            <a:spLocks noGrp="1"/>
          </p:cNvSpPr>
          <p:nvPr>
            <p:ph sz="quarter" idx="10" hasCustomPrompt="1"/>
            <p:custDataLst>
              <p:tags r:id="rId3"/>
            </p:custDataLst>
          </p:nvPr>
        </p:nvSpPr>
        <p:spPr>
          <a:xfrm>
            <a:off x="4275138" y="1219200"/>
            <a:ext cx="7535861" cy="5233988"/>
          </a:xfrm>
        </p:spPr>
        <p:txBody>
          <a:bodyPr vert="horz" lIns="0" tIns="0" rIns="0" bIns="0" rtlCol="0">
            <a:noAutofit/>
          </a:bodyPr>
          <a:lstStyle>
            <a:lvl1pPr>
              <a:defRPr/>
            </a:lvl1pPr>
            <a:lvl2pPr>
              <a:defRPr/>
            </a:lvl2pPr>
            <a:lvl3pPr>
              <a:defRPr/>
            </a:lvl3pPr>
          </a:lstStyle>
          <a:p>
            <a:pPr lvl="0"/>
            <a:r>
              <a:t>Click to add text or choose an icon below to insert other content</a:t>
            </a:r>
          </a:p>
          <a:p>
            <a:pPr lvl="1"/>
            <a:r>
              <a:t>Second level</a:t>
            </a:r>
          </a:p>
          <a:p>
            <a:pPr lvl="2"/>
            <a:r>
              <a:t>Third level</a:t>
            </a:r>
          </a:p>
          <a:p>
            <a:pPr lvl="3"/>
            <a:r>
              <a:t>Fourth level</a:t>
            </a:r>
          </a:p>
          <a:p>
            <a:pPr lvl="4"/>
            <a:r>
              <a:t>Fifth level</a:t>
            </a:r>
          </a:p>
        </p:txBody>
      </p:sp>
      <p:sp>
        <p:nvSpPr>
          <p:cNvPr id="6" name="Content Placeholder 7">
            <a:extLst>
              <a:ext uri="{C183D7F6-B498-43B3-948B-1728B52AA6E4}">
                <adec:decorative xmlns:adec="http://schemas.microsoft.com/office/drawing/2017/decorative" val="0"/>
              </a:ext>
            </a:extLst>
          </p:cNvPr>
          <p:cNvSpPr>
            <a:spLocks noGrp="1"/>
          </p:cNvSpPr>
          <p:nvPr>
            <p:ph sz="quarter" idx="11" hasCustomPrompt="1"/>
            <p:custDataLst>
              <p:tags r:id="rId4"/>
            </p:custDataLst>
          </p:nvPr>
        </p:nvSpPr>
        <p:spPr>
          <a:xfrm>
            <a:off x="381000" y="254000"/>
            <a:ext cx="3374135" cy="6199188"/>
          </a:xfrm>
        </p:spPr>
        <p:txBody>
          <a:bodyPr anchor="ctr">
            <a:noAutofit/>
          </a:bodyPr>
          <a:lstStyle>
            <a:lvl1pPr marL="228600" indent="-228600" algn="l">
              <a:spcBef>
                <a:spcPts val="1200"/>
              </a:spcBef>
              <a:buFont typeface="Arial" panose="020B0604020202020204" pitchFamily="34" charset="0"/>
              <a:buChar char="•"/>
              <a:defRPr sz="2000"/>
            </a:lvl1pPr>
            <a:lvl2pPr marL="521208" indent="-228600" algn="l">
              <a:spcBef>
                <a:spcPts val="0"/>
              </a:spcBef>
              <a:buFont typeface="Arial" panose="020B0604020202020204" pitchFamily="34" charset="0"/>
              <a:buChar char="–"/>
              <a:defRPr sz="1800"/>
            </a:lvl2pPr>
            <a:lvl3pPr marL="804672" indent="-228600" algn="l">
              <a:spcBef>
                <a:spcPts val="0"/>
              </a:spcBef>
              <a:buFont typeface="Arial" panose="020B0604020202020204" pitchFamily="34" charset="0"/>
              <a:buChar char="–"/>
              <a:defRPr sz="1600"/>
            </a:lvl3pPr>
            <a:lvl4pPr marL="1088136" indent="-228600" algn="l">
              <a:spcBef>
                <a:spcPts val="0"/>
              </a:spcBef>
              <a:buFont typeface="Arial" panose="020B0604020202020204" pitchFamily="34" charset="0"/>
              <a:buChar char="–"/>
              <a:defRPr sz="1400"/>
            </a:lvl4pPr>
            <a:lvl5pPr marL="1088136" indent="-228600" algn="l">
              <a:spcBef>
                <a:spcPts val="0"/>
              </a:spcBef>
              <a:buFont typeface="Arial" panose="020B0604020202020204" pitchFamily="34" charset="0"/>
              <a:buChar char="–"/>
              <a:defRPr sz="1400"/>
            </a:lvl5pPr>
            <a:lvl6pPr marL="1088136" indent="-228600" algn="l">
              <a:spcBef>
                <a:spcPts val="0"/>
              </a:spcBef>
              <a:buFont typeface="Arial" panose="020B0604020202020204" pitchFamily="34" charset="0"/>
              <a:buChar char="–"/>
              <a:defRPr sz="1400"/>
            </a:lvl6pPr>
            <a:lvl7pPr marL="1088136" indent="-228600" algn="l">
              <a:spcBef>
                <a:spcPts val="0"/>
              </a:spcBef>
              <a:buFont typeface="Arial" panose="020B0604020202020204" pitchFamily="34" charset="0"/>
              <a:buChar char="–"/>
              <a:defRPr sz="1400"/>
            </a:lvl7pPr>
            <a:lvl8pPr marL="1088136" indent="-228600" algn="l">
              <a:spcBef>
                <a:spcPts val="0"/>
              </a:spcBef>
              <a:buFont typeface="Arial" panose="020B0604020202020204" pitchFamily="34" charset="0"/>
              <a:buChar char="–"/>
              <a:defRPr sz="1400"/>
            </a:lvl8pPr>
            <a:lvl9pPr marL="1088136" indent="-228600" algn="l">
              <a:spcBef>
                <a:spcPts val="0"/>
              </a:spcBef>
              <a:buFont typeface="Arial" panose="020B0604020202020204" pitchFamily="34" charset="0"/>
              <a:buChar char="–"/>
              <a:defRPr sz="1400"/>
            </a:lvl9pPr>
          </a:lstStyle>
          <a:p>
            <a:pPr lvl="0"/>
            <a:r>
              <a:t>Click to add text or choose an icon below to insert other content</a:t>
            </a:r>
          </a:p>
          <a:p>
            <a:pPr lvl="1"/>
            <a:r>
              <a:t>Second level</a:t>
            </a:r>
          </a:p>
          <a:p>
            <a:pPr lvl="2"/>
            <a:r>
              <a:t>Third level</a:t>
            </a:r>
          </a:p>
          <a:p>
            <a:pPr lvl="3"/>
            <a:r>
              <a:t>Fourth level</a:t>
            </a:r>
          </a:p>
          <a:p>
            <a:pPr lvl="4"/>
            <a:r>
              <a:t>Fifth level</a:t>
            </a:r>
          </a:p>
          <a:p>
            <a:pPr lvl="5"/>
            <a:r>
              <a:t>Sixth level</a:t>
            </a:r>
          </a:p>
          <a:p>
            <a:pPr lvl="6"/>
            <a:r>
              <a:t>Seventh level</a:t>
            </a:r>
          </a:p>
          <a:p>
            <a:pPr lvl="7"/>
            <a:r>
              <a:t>Eighth level</a:t>
            </a:r>
          </a:p>
          <a:p>
            <a:pPr lvl="8"/>
            <a:r>
              <a:t>Ninth level</a:t>
            </a:r>
          </a:p>
        </p:txBody>
      </p:sp>
      <p:sp>
        <p:nvSpPr>
          <p:cNvPr id="2" name="Footer Placeholder 1">
            <a:extLst>
              <a:ext uri="{FF2B5EF4-FFF2-40B4-BE49-F238E27FC236}">
                <a16:creationId xmlns:a16="http://schemas.microsoft.com/office/drawing/2014/main" id="{CA175C4D-DBB3-61B2-CDC7-D6051F5B4822}"/>
              </a:ext>
            </a:extLst>
          </p:cNvPr>
          <p:cNvSpPr>
            <a:spLocks noGrp="1"/>
          </p:cNvSpPr>
          <p:nvPr>
            <p:ph type="ftr" sz="quarter" idx="13"/>
          </p:nvPr>
        </p:nvSpPr>
        <p:spPr/>
        <p:txBody>
          <a:bodyPr/>
          <a:lstStyle>
            <a:lvl1pPr>
              <a:defRPr b="0" i="0"/>
            </a:lvl1pPr>
          </a:lstStyle>
          <a:p>
            <a:r>
              <a:rPr lang="en-US"/>
              <a:t>Synopsys Confidential Information</a:t>
            </a:r>
          </a:p>
        </p:txBody>
      </p:sp>
      <p:sp>
        <p:nvSpPr>
          <p:cNvPr id="10" name="logo">
            <a:extLst>
              <a:ext uri="{FF2B5EF4-FFF2-40B4-BE49-F238E27FC236}">
                <a16:creationId xmlns:a16="http://schemas.microsoft.com/office/drawing/2014/main" id="{BEE7CDB9-1EA7-96DE-592C-7E3DEC5CFC8E}"/>
              </a:ext>
            </a:extLst>
          </p:cNvPr>
          <p:cNvSpPr/>
          <p:nvPr userDrawn="1"/>
        </p:nvSpPr>
        <p:spPr>
          <a:xfrm>
            <a:off x="255713" y="6603078"/>
            <a:ext cx="629605" cy="137013"/>
          </a:xfrm>
          <a:custGeom>
            <a:avLst/>
            <a:gdLst>
              <a:gd name="connsiteX0" fmla="*/ 183261 w 2631852"/>
              <a:gd name="connsiteY0" fmla="*/ 66961 h 572738"/>
              <a:gd name="connsiteX1" fmla="*/ 135541 w 2631852"/>
              <a:gd name="connsiteY1" fmla="*/ 36195 h 572738"/>
              <a:gd name="connsiteX2" fmla="*/ 87820 w 2631852"/>
              <a:gd name="connsiteY2" fmla="*/ 66961 h 572738"/>
              <a:gd name="connsiteX3" fmla="*/ 87820 w 2631852"/>
              <a:gd name="connsiteY3" fmla="*/ 114681 h 572738"/>
              <a:gd name="connsiteX4" fmla="*/ 106680 w 2631852"/>
              <a:gd name="connsiteY4" fmla="*/ 155543 h 572738"/>
              <a:gd name="connsiteX5" fmla="*/ 238506 w 2631852"/>
              <a:gd name="connsiteY5" fmla="*/ 268510 h 572738"/>
              <a:gd name="connsiteX6" fmla="*/ 268605 w 2631852"/>
              <a:gd name="connsiteY6" fmla="*/ 323755 h 572738"/>
              <a:gd name="connsiteX7" fmla="*/ 268605 w 2631852"/>
              <a:gd name="connsiteY7" fmla="*/ 395287 h 572738"/>
              <a:gd name="connsiteX8" fmla="*/ 135541 w 2631852"/>
              <a:gd name="connsiteY8" fmla="*/ 461772 h 572738"/>
              <a:gd name="connsiteX9" fmla="*/ 0 w 2631852"/>
              <a:gd name="connsiteY9" fmla="*/ 395287 h 572738"/>
              <a:gd name="connsiteX10" fmla="*/ 0 w 2631852"/>
              <a:gd name="connsiteY10" fmla="*/ 333089 h 572738"/>
              <a:gd name="connsiteX11" fmla="*/ 82868 w 2631852"/>
              <a:gd name="connsiteY11" fmla="*/ 333089 h 572738"/>
              <a:gd name="connsiteX12" fmla="*/ 82868 w 2631852"/>
              <a:gd name="connsiteY12" fmla="*/ 392716 h 572738"/>
              <a:gd name="connsiteX13" fmla="*/ 135541 w 2631852"/>
              <a:gd name="connsiteY13" fmla="*/ 426625 h 572738"/>
              <a:gd name="connsiteX14" fmla="*/ 185738 w 2631852"/>
              <a:gd name="connsiteY14" fmla="*/ 392716 h 572738"/>
              <a:gd name="connsiteX15" fmla="*/ 185738 w 2631852"/>
              <a:gd name="connsiteY15" fmla="*/ 329375 h 572738"/>
              <a:gd name="connsiteX16" fmla="*/ 161925 w 2631852"/>
              <a:gd name="connsiteY16" fmla="*/ 286036 h 572738"/>
              <a:gd name="connsiteX17" fmla="*/ 40100 w 2631852"/>
              <a:gd name="connsiteY17" fmla="*/ 179927 h 572738"/>
              <a:gd name="connsiteX18" fmla="*/ 4953 w 2631852"/>
              <a:gd name="connsiteY18" fmla="*/ 122206 h 572738"/>
              <a:gd name="connsiteX19" fmla="*/ 4953 w 2631852"/>
              <a:gd name="connsiteY19" fmla="*/ 67627 h 572738"/>
              <a:gd name="connsiteX20" fmla="*/ 135541 w 2631852"/>
              <a:gd name="connsiteY20" fmla="*/ 1048 h 572738"/>
              <a:gd name="connsiteX21" fmla="*/ 266129 w 2631852"/>
              <a:gd name="connsiteY21" fmla="*/ 64484 h 572738"/>
              <a:gd name="connsiteX22" fmla="*/ 266129 w 2631852"/>
              <a:gd name="connsiteY22" fmla="*/ 122206 h 572738"/>
              <a:gd name="connsiteX23" fmla="*/ 183261 w 2631852"/>
              <a:gd name="connsiteY23" fmla="*/ 122206 h 572738"/>
              <a:gd name="connsiteX24" fmla="*/ 183261 w 2631852"/>
              <a:gd name="connsiteY24" fmla="*/ 66961 h 572738"/>
              <a:gd name="connsiteX25" fmla="*/ 982218 w 2631852"/>
              <a:gd name="connsiteY25" fmla="*/ 76581 h 572738"/>
              <a:gd name="connsiteX26" fmla="*/ 1127855 w 2631852"/>
              <a:gd name="connsiteY26" fmla="*/ 0 h 572738"/>
              <a:gd name="connsiteX27" fmla="*/ 1273493 w 2631852"/>
              <a:gd name="connsiteY27" fmla="*/ 76581 h 572738"/>
              <a:gd name="connsiteX28" fmla="*/ 1273493 w 2631852"/>
              <a:gd name="connsiteY28" fmla="*/ 384143 h 572738"/>
              <a:gd name="connsiteX29" fmla="*/ 1127855 w 2631852"/>
              <a:gd name="connsiteY29" fmla="*/ 460724 h 572738"/>
              <a:gd name="connsiteX30" fmla="*/ 982218 w 2631852"/>
              <a:gd name="connsiteY30" fmla="*/ 384143 h 572738"/>
              <a:gd name="connsiteX31" fmla="*/ 982218 w 2631852"/>
              <a:gd name="connsiteY31" fmla="*/ 76581 h 572738"/>
              <a:gd name="connsiteX32" fmla="*/ 1065086 w 2631852"/>
              <a:gd name="connsiteY32" fmla="*/ 382905 h 572738"/>
              <a:gd name="connsiteX33" fmla="*/ 1127855 w 2631852"/>
              <a:gd name="connsiteY33" fmla="*/ 425577 h 572738"/>
              <a:gd name="connsiteX34" fmla="*/ 1190625 w 2631852"/>
              <a:gd name="connsiteY34" fmla="*/ 382905 h 572738"/>
              <a:gd name="connsiteX35" fmla="*/ 1190625 w 2631852"/>
              <a:gd name="connsiteY35" fmla="*/ 77914 h 572738"/>
              <a:gd name="connsiteX36" fmla="*/ 1127855 w 2631852"/>
              <a:gd name="connsiteY36" fmla="*/ 35242 h 572738"/>
              <a:gd name="connsiteX37" fmla="*/ 1065086 w 2631852"/>
              <a:gd name="connsiteY37" fmla="*/ 77914 h 572738"/>
              <a:gd name="connsiteX38" fmla="*/ 1065086 w 2631852"/>
              <a:gd name="connsiteY38" fmla="*/ 382905 h 572738"/>
              <a:gd name="connsiteX39" fmla="*/ 1319212 w 2631852"/>
              <a:gd name="connsiteY39" fmla="*/ 3810 h 572738"/>
              <a:gd name="connsiteX40" fmla="*/ 1451039 w 2631852"/>
              <a:gd name="connsiteY40" fmla="*/ 3810 h 572738"/>
              <a:gd name="connsiteX41" fmla="*/ 1589151 w 2631852"/>
              <a:gd name="connsiteY41" fmla="*/ 72866 h 572738"/>
              <a:gd name="connsiteX42" fmla="*/ 1589151 w 2631852"/>
              <a:gd name="connsiteY42" fmla="*/ 183928 h 572738"/>
              <a:gd name="connsiteX43" fmla="*/ 1451134 w 2631852"/>
              <a:gd name="connsiteY43" fmla="*/ 252984 h 572738"/>
              <a:gd name="connsiteX44" fmla="*/ 1402175 w 2631852"/>
              <a:gd name="connsiteY44" fmla="*/ 252984 h 572738"/>
              <a:gd name="connsiteX45" fmla="*/ 1402175 w 2631852"/>
              <a:gd name="connsiteY45" fmla="*/ 457010 h 572738"/>
              <a:gd name="connsiteX46" fmla="*/ 1319308 w 2631852"/>
              <a:gd name="connsiteY46" fmla="*/ 457010 h 572738"/>
              <a:gd name="connsiteX47" fmla="*/ 1319308 w 2631852"/>
              <a:gd name="connsiteY47" fmla="*/ 3810 h 572738"/>
              <a:gd name="connsiteX48" fmla="*/ 1442276 w 2631852"/>
              <a:gd name="connsiteY48" fmla="*/ 217837 h 572738"/>
              <a:gd name="connsiteX49" fmla="*/ 1506283 w 2631852"/>
              <a:gd name="connsiteY49" fmla="*/ 189548 h 572738"/>
              <a:gd name="connsiteX50" fmla="*/ 1506283 w 2631852"/>
              <a:gd name="connsiteY50" fmla="*/ 67151 h 572738"/>
              <a:gd name="connsiteX51" fmla="*/ 1442276 w 2631852"/>
              <a:gd name="connsiteY51" fmla="*/ 38862 h 572738"/>
              <a:gd name="connsiteX52" fmla="*/ 1402080 w 2631852"/>
              <a:gd name="connsiteY52" fmla="*/ 38862 h 572738"/>
              <a:gd name="connsiteX53" fmla="*/ 1402080 w 2631852"/>
              <a:gd name="connsiteY53" fmla="*/ 217837 h 572738"/>
              <a:gd name="connsiteX54" fmla="*/ 1442276 w 2631852"/>
              <a:gd name="connsiteY54" fmla="*/ 217837 h 572738"/>
              <a:gd name="connsiteX55" fmla="*/ 1796034 w 2631852"/>
              <a:gd name="connsiteY55" fmla="*/ 65913 h 572738"/>
              <a:gd name="connsiteX56" fmla="*/ 1748409 w 2631852"/>
              <a:gd name="connsiteY56" fmla="*/ 35147 h 572738"/>
              <a:gd name="connsiteX57" fmla="*/ 1700594 w 2631852"/>
              <a:gd name="connsiteY57" fmla="*/ 65913 h 572738"/>
              <a:gd name="connsiteX58" fmla="*/ 1700594 w 2631852"/>
              <a:gd name="connsiteY58" fmla="*/ 113633 h 572738"/>
              <a:gd name="connsiteX59" fmla="*/ 1719453 w 2631852"/>
              <a:gd name="connsiteY59" fmla="*/ 154400 h 572738"/>
              <a:gd name="connsiteX60" fmla="*/ 1851279 w 2631852"/>
              <a:gd name="connsiteY60" fmla="*/ 267367 h 572738"/>
              <a:gd name="connsiteX61" fmla="*/ 1881378 w 2631852"/>
              <a:gd name="connsiteY61" fmla="*/ 322612 h 572738"/>
              <a:gd name="connsiteX62" fmla="*/ 1881378 w 2631852"/>
              <a:gd name="connsiteY62" fmla="*/ 394145 h 572738"/>
              <a:gd name="connsiteX63" fmla="*/ 1748314 w 2631852"/>
              <a:gd name="connsiteY63" fmla="*/ 460629 h 572738"/>
              <a:gd name="connsiteX64" fmla="*/ 1612678 w 2631852"/>
              <a:gd name="connsiteY64" fmla="*/ 394049 h 572738"/>
              <a:gd name="connsiteX65" fmla="*/ 1612678 w 2631852"/>
              <a:gd name="connsiteY65" fmla="*/ 331946 h 572738"/>
              <a:gd name="connsiteX66" fmla="*/ 1695545 w 2631852"/>
              <a:gd name="connsiteY66" fmla="*/ 331946 h 572738"/>
              <a:gd name="connsiteX67" fmla="*/ 1695545 w 2631852"/>
              <a:gd name="connsiteY67" fmla="*/ 391573 h 572738"/>
              <a:gd name="connsiteX68" fmla="*/ 1748314 w 2631852"/>
              <a:gd name="connsiteY68" fmla="*/ 425482 h 572738"/>
              <a:gd name="connsiteX69" fmla="*/ 1798511 w 2631852"/>
              <a:gd name="connsiteY69" fmla="*/ 391573 h 572738"/>
              <a:gd name="connsiteX70" fmla="*/ 1798511 w 2631852"/>
              <a:gd name="connsiteY70" fmla="*/ 328327 h 572738"/>
              <a:gd name="connsiteX71" fmla="*/ 1774698 w 2631852"/>
              <a:gd name="connsiteY71" fmla="*/ 284988 h 572738"/>
              <a:gd name="connsiteX72" fmla="*/ 1652969 w 2631852"/>
              <a:gd name="connsiteY72" fmla="*/ 178880 h 572738"/>
              <a:gd name="connsiteX73" fmla="*/ 1617821 w 2631852"/>
              <a:gd name="connsiteY73" fmla="*/ 121158 h 572738"/>
              <a:gd name="connsiteX74" fmla="*/ 1617821 w 2631852"/>
              <a:gd name="connsiteY74" fmla="*/ 66484 h 572738"/>
              <a:gd name="connsiteX75" fmla="*/ 1748409 w 2631852"/>
              <a:gd name="connsiteY75" fmla="*/ 0 h 572738"/>
              <a:gd name="connsiteX76" fmla="*/ 1878902 w 2631852"/>
              <a:gd name="connsiteY76" fmla="*/ 63437 h 572738"/>
              <a:gd name="connsiteX77" fmla="*/ 1878902 w 2631852"/>
              <a:gd name="connsiteY77" fmla="*/ 121158 h 572738"/>
              <a:gd name="connsiteX78" fmla="*/ 1796034 w 2631852"/>
              <a:gd name="connsiteY78" fmla="*/ 121158 h 572738"/>
              <a:gd name="connsiteX79" fmla="*/ 1796034 w 2631852"/>
              <a:gd name="connsiteY79" fmla="*/ 65913 h 572738"/>
              <a:gd name="connsiteX80" fmla="*/ 2407444 w 2631852"/>
              <a:gd name="connsiteY80" fmla="*/ 65913 h 572738"/>
              <a:gd name="connsiteX81" fmla="*/ 2359724 w 2631852"/>
              <a:gd name="connsiteY81" fmla="*/ 35147 h 572738"/>
              <a:gd name="connsiteX82" fmla="*/ 2312003 w 2631852"/>
              <a:gd name="connsiteY82" fmla="*/ 65913 h 572738"/>
              <a:gd name="connsiteX83" fmla="*/ 2312003 w 2631852"/>
              <a:gd name="connsiteY83" fmla="*/ 113633 h 572738"/>
              <a:gd name="connsiteX84" fmla="*/ 2330863 w 2631852"/>
              <a:gd name="connsiteY84" fmla="*/ 154400 h 572738"/>
              <a:gd name="connsiteX85" fmla="*/ 2462689 w 2631852"/>
              <a:gd name="connsiteY85" fmla="*/ 267367 h 572738"/>
              <a:gd name="connsiteX86" fmla="*/ 2492788 w 2631852"/>
              <a:gd name="connsiteY86" fmla="*/ 322612 h 572738"/>
              <a:gd name="connsiteX87" fmla="*/ 2492788 w 2631852"/>
              <a:gd name="connsiteY87" fmla="*/ 394145 h 572738"/>
              <a:gd name="connsiteX88" fmla="*/ 2359724 w 2631852"/>
              <a:gd name="connsiteY88" fmla="*/ 460629 h 572738"/>
              <a:gd name="connsiteX89" fmla="*/ 2224088 w 2631852"/>
              <a:gd name="connsiteY89" fmla="*/ 394145 h 572738"/>
              <a:gd name="connsiteX90" fmla="*/ 2224088 w 2631852"/>
              <a:gd name="connsiteY90" fmla="*/ 332042 h 572738"/>
              <a:gd name="connsiteX91" fmla="*/ 2306955 w 2631852"/>
              <a:gd name="connsiteY91" fmla="*/ 332042 h 572738"/>
              <a:gd name="connsiteX92" fmla="*/ 2306955 w 2631852"/>
              <a:gd name="connsiteY92" fmla="*/ 391668 h 572738"/>
              <a:gd name="connsiteX93" fmla="*/ 2359724 w 2631852"/>
              <a:gd name="connsiteY93" fmla="*/ 425577 h 572738"/>
              <a:gd name="connsiteX94" fmla="*/ 2409920 w 2631852"/>
              <a:gd name="connsiteY94" fmla="*/ 391668 h 572738"/>
              <a:gd name="connsiteX95" fmla="*/ 2409920 w 2631852"/>
              <a:gd name="connsiteY95" fmla="*/ 328327 h 572738"/>
              <a:gd name="connsiteX96" fmla="*/ 2386013 w 2631852"/>
              <a:gd name="connsiteY96" fmla="*/ 284988 h 572738"/>
              <a:gd name="connsiteX97" fmla="*/ 2264283 w 2631852"/>
              <a:gd name="connsiteY97" fmla="*/ 178880 h 572738"/>
              <a:gd name="connsiteX98" fmla="*/ 2229136 w 2631852"/>
              <a:gd name="connsiteY98" fmla="*/ 121158 h 572738"/>
              <a:gd name="connsiteX99" fmla="*/ 2229136 w 2631852"/>
              <a:gd name="connsiteY99" fmla="*/ 66484 h 572738"/>
              <a:gd name="connsiteX100" fmla="*/ 2359724 w 2631852"/>
              <a:gd name="connsiteY100" fmla="*/ 0 h 572738"/>
              <a:gd name="connsiteX101" fmla="*/ 2490216 w 2631852"/>
              <a:gd name="connsiteY101" fmla="*/ 63437 h 572738"/>
              <a:gd name="connsiteX102" fmla="*/ 2490216 w 2631852"/>
              <a:gd name="connsiteY102" fmla="*/ 121158 h 572738"/>
              <a:gd name="connsiteX103" fmla="*/ 2407444 w 2631852"/>
              <a:gd name="connsiteY103" fmla="*/ 121158 h 572738"/>
              <a:gd name="connsiteX104" fmla="*/ 2407444 w 2631852"/>
              <a:gd name="connsiteY104" fmla="*/ 65913 h 572738"/>
              <a:gd name="connsiteX105" fmla="*/ 343376 w 2631852"/>
              <a:gd name="connsiteY105" fmla="*/ 572738 h 572738"/>
              <a:gd name="connsiteX106" fmla="*/ 426339 w 2631852"/>
              <a:gd name="connsiteY106" fmla="*/ 572738 h 572738"/>
              <a:gd name="connsiteX107" fmla="*/ 607886 w 2631852"/>
              <a:gd name="connsiteY107" fmla="*/ 3810 h 572738"/>
              <a:gd name="connsiteX108" fmla="*/ 524923 w 2631852"/>
              <a:gd name="connsiteY108" fmla="*/ 3810 h 572738"/>
              <a:gd name="connsiteX109" fmla="*/ 343376 w 2631852"/>
              <a:gd name="connsiteY109" fmla="*/ 572738 h 572738"/>
              <a:gd name="connsiteX110" fmla="*/ 435578 w 2631852"/>
              <a:gd name="connsiteY110" fmla="*/ 226981 h 572738"/>
              <a:gd name="connsiteX111" fmla="*/ 364807 w 2631852"/>
              <a:gd name="connsiteY111" fmla="*/ 4858 h 572738"/>
              <a:gd name="connsiteX112" fmla="*/ 281845 w 2631852"/>
              <a:gd name="connsiteY112" fmla="*/ 4858 h 572738"/>
              <a:gd name="connsiteX113" fmla="*/ 394049 w 2631852"/>
              <a:gd name="connsiteY113" fmla="*/ 357283 h 572738"/>
              <a:gd name="connsiteX114" fmla="*/ 435578 w 2631852"/>
              <a:gd name="connsiteY114" fmla="*/ 226981 h 572738"/>
              <a:gd name="connsiteX115" fmla="*/ 1955292 w 2631852"/>
              <a:gd name="connsiteY115" fmla="*/ 572738 h 572738"/>
              <a:gd name="connsiteX116" fmla="*/ 2038255 w 2631852"/>
              <a:gd name="connsiteY116" fmla="*/ 572738 h 572738"/>
              <a:gd name="connsiteX117" fmla="*/ 2219801 w 2631852"/>
              <a:gd name="connsiteY117" fmla="*/ 3715 h 572738"/>
              <a:gd name="connsiteX118" fmla="*/ 2136839 w 2631852"/>
              <a:gd name="connsiteY118" fmla="*/ 3715 h 572738"/>
              <a:gd name="connsiteX119" fmla="*/ 1955292 w 2631852"/>
              <a:gd name="connsiteY119" fmla="*/ 572738 h 572738"/>
              <a:gd name="connsiteX120" fmla="*/ 2047875 w 2631852"/>
              <a:gd name="connsiteY120" fmla="*/ 225933 h 572738"/>
              <a:gd name="connsiteX121" fmla="*/ 1977104 w 2631852"/>
              <a:gd name="connsiteY121" fmla="*/ 3810 h 572738"/>
              <a:gd name="connsiteX122" fmla="*/ 1894141 w 2631852"/>
              <a:gd name="connsiteY122" fmla="*/ 3810 h 572738"/>
              <a:gd name="connsiteX123" fmla="*/ 2006346 w 2631852"/>
              <a:gd name="connsiteY123" fmla="*/ 356235 h 572738"/>
              <a:gd name="connsiteX124" fmla="*/ 2047875 w 2631852"/>
              <a:gd name="connsiteY124" fmla="*/ 225933 h 572738"/>
              <a:gd name="connsiteX125" fmla="*/ 931164 w 2631852"/>
              <a:gd name="connsiteY125" fmla="*/ 457010 h 572738"/>
              <a:gd name="connsiteX126" fmla="*/ 931545 w 2631852"/>
              <a:gd name="connsiteY126" fmla="*/ 457010 h 572738"/>
              <a:gd name="connsiteX127" fmla="*/ 931545 w 2631852"/>
              <a:gd name="connsiteY127" fmla="*/ 72962 h 572738"/>
              <a:gd name="connsiteX128" fmla="*/ 793528 w 2631852"/>
              <a:gd name="connsiteY128" fmla="*/ 3905 h 572738"/>
              <a:gd name="connsiteX129" fmla="*/ 633698 w 2631852"/>
              <a:gd name="connsiteY129" fmla="*/ 3905 h 572738"/>
              <a:gd name="connsiteX130" fmla="*/ 633698 w 2631852"/>
              <a:gd name="connsiteY130" fmla="*/ 457105 h 572738"/>
              <a:gd name="connsiteX131" fmla="*/ 716471 w 2631852"/>
              <a:gd name="connsiteY131" fmla="*/ 457105 h 572738"/>
              <a:gd name="connsiteX132" fmla="*/ 716566 w 2631852"/>
              <a:gd name="connsiteY132" fmla="*/ 457010 h 572738"/>
              <a:gd name="connsiteX133" fmla="*/ 716566 w 2631852"/>
              <a:gd name="connsiteY133" fmla="*/ 39052 h 572738"/>
              <a:gd name="connsiteX134" fmla="*/ 784670 w 2631852"/>
              <a:gd name="connsiteY134" fmla="*/ 39052 h 572738"/>
              <a:gd name="connsiteX135" fmla="*/ 848678 w 2631852"/>
              <a:gd name="connsiteY135" fmla="*/ 67342 h 572738"/>
              <a:gd name="connsiteX136" fmla="*/ 848678 w 2631852"/>
              <a:gd name="connsiteY136" fmla="*/ 457010 h 572738"/>
              <a:gd name="connsiteX137" fmla="*/ 931164 w 2631852"/>
              <a:gd name="connsiteY137" fmla="*/ 457010 h 572738"/>
              <a:gd name="connsiteX138" fmla="*/ 2524982 w 2631852"/>
              <a:gd name="connsiteY138" fmla="*/ 59722 h 572738"/>
              <a:gd name="connsiteX139" fmla="*/ 2578608 w 2631852"/>
              <a:gd name="connsiteY139" fmla="*/ 7144 h 572738"/>
              <a:gd name="connsiteX140" fmla="*/ 2631853 w 2631852"/>
              <a:gd name="connsiteY140" fmla="*/ 59722 h 572738"/>
              <a:gd name="connsiteX141" fmla="*/ 2578608 w 2631852"/>
              <a:gd name="connsiteY141" fmla="*/ 112681 h 572738"/>
              <a:gd name="connsiteX142" fmla="*/ 2524982 w 2631852"/>
              <a:gd name="connsiteY142" fmla="*/ 59722 h 572738"/>
              <a:gd name="connsiteX143" fmla="*/ 2578608 w 2631852"/>
              <a:gd name="connsiteY143" fmla="*/ 103918 h 572738"/>
              <a:gd name="connsiteX144" fmla="*/ 2621280 w 2631852"/>
              <a:gd name="connsiteY144" fmla="*/ 59817 h 572738"/>
              <a:gd name="connsiteX145" fmla="*/ 2578608 w 2631852"/>
              <a:gd name="connsiteY145" fmla="*/ 16002 h 572738"/>
              <a:gd name="connsiteX146" fmla="*/ 2535555 w 2631852"/>
              <a:gd name="connsiteY146" fmla="*/ 59817 h 572738"/>
              <a:gd name="connsiteX147" fmla="*/ 2578608 w 2631852"/>
              <a:gd name="connsiteY147" fmla="*/ 103918 h 572738"/>
              <a:gd name="connsiteX148" fmla="*/ 2567464 w 2631852"/>
              <a:gd name="connsiteY148" fmla="*/ 90297 h 572738"/>
              <a:gd name="connsiteX149" fmla="*/ 2558225 w 2631852"/>
              <a:gd name="connsiteY149" fmla="*/ 90297 h 572738"/>
              <a:gd name="connsiteX150" fmla="*/ 2558225 w 2631852"/>
              <a:gd name="connsiteY150" fmla="*/ 29432 h 572738"/>
              <a:gd name="connsiteX151" fmla="*/ 2581466 w 2631852"/>
              <a:gd name="connsiteY151" fmla="*/ 29432 h 572738"/>
              <a:gd name="connsiteX152" fmla="*/ 2602897 w 2631852"/>
              <a:gd name="connsiteY152" fmla="*/ 46768 h 572738"/>
              <a:gd name="connsiteX153" fmla="*/ 2587085 w 2631852"/>
              <a:gd name="connsiteY153" fmla="*/ 63532 h 572738"/>
              <a:gd name="connsiteX154" fmla="*/ 2604421 w 2631852"/>
              <a:gd name="connsiteY154" fmla="*/ 90297 h 572738"/>
              <a:gd name="connsiteX155" fmla="*/ 2594134 w 2631852"/>
              <a:gd name="connsiteY155" fmla="*/ 90297 h 572738"/>
              <a:gd name="connsiteX156" fmla="*/ 2578037 w 2631852"/>
              <a:gd name="connsiteY156" fmla="*/ 63913 h 572738"/>
              <a:gd name="connsiteX157" fmla="*/ 2567464 w 2631852"/>
              <a:gd name="connsiteY157" fmla="*/ 63913 h 572738"/>
              <a:gd name="connsiteX158" fmla="*/ 2567464 w 2631852"/>
              <a:gd name="connsiteY158" fmla="*/ 90297 h 572738"/>
              <a:gd name="connsiteX159" fmla="*/ 2578418 w 2631852"/>
              <a:gd name="connsiteY159" fmla="*/ 56102 h 572738"/>
              <a:gd name="connsiteX160" fmla="*/ 2593277 w 2631852"/>
              <a:gd name="connsiteY160" fmla="*/ 46196 h 572738"/>
              <a:gd name="connsiteX161" fmla="*/ 2580037 w 2631852"/>
              <a:gd name="connsiteY161" fmla="*/ 37243 h 572738"/>
              <a:gd name="connsiteX162" fmla="*/ 2567464 w 2631852"/>
              <a:gd name="connsiteY162" fmla="*/ 37243 h 572738"/>
              <a:gd name="connsiteX163" fmla="*/ 2567464 w 2631852"/>
              <a:gd name="connsiteY163" fmla="*/ 56102 h 572738"/>
              <a:gd name="connsiteX164" fmla="*/ 2578418 w 2631852"/>
              <a:gd name="connsiteY164" fmla="*/ 56102 h 572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Lst>
            <a:rect l="l" t="t" r="r" b="b"/>
            <a:pathLst>
              <a:path w="2631852" h="572738">
                <a:moveTo>
                  <a:pt x="183261" y="66961"/>
                </a:moveTo>
                <a:cubicBezTo>
                  <a:pt x="183261" y="49339"/>
                  <a:pt x="174498" y="36195"/>
                  <a:pt x="135541" y="36195"/>
                </a:cubicBezTo>
                <a:cubicBezTo>
                  <a:pt x="96679" y="36195"/>
                  <a:pt x="87820" y="49339"/>
                  <a:pt x="87820" y="66961"/>
                </a:cubicBezTo>
                <a:lnTo>
                  <a:pt x="87820" y="114681"/>
                </a:lnTo>
                <a:cubicBezTo>
                  <a:pt x="87820" y="129159"/>
                  <a:pt x="92869" y="143542"/>
                  <a:pt x="106680" y="155543"/>
                </a:cubicBezTo>
                <a:lnTo>
                  <a:pt x="238506" y="268510"/>
                </a:lnTo>
                <a:cubicBezTo>
                  <a:pt x="257366" y="284226"/>
                  <a:pt x="268605" y="303657"/>
                  <a:pt x="268605" y="323755"/>
                </a:cubicBezTo>
                <a:lnTo>
                  <a:pt x="268605" y="395287"/>
                </a:lnTo>
                <a:cubicBezTo>
                  <a:pt x="268605" y="437960"/>
                  <a:pt x="218408" y="461772"/>
                  <a:pt x="135541" y="461772"/>
                </a:cubicBezTo>
                <a:cubicBezTo>
                  <a:pt x="43910" y="461772"/>
                  <a:pt x="0" y="441103"/>
                  <a:pt x="0" y="395287"/>
                </a:cubicBezTo>
                <a:lnTo>
                  <a:pt x="0" y="333089"/>
                </a:lnTo>
                <a:lnTo>
                  <a:pt x="82868" y="333089"/>
                </a:lnTo>
                <a:lnTo>
                  <a:pt x="82868" y="392716"/>
                </a:lnTo>
                <a:cubicBezTo>
                  <a:pt x="82868" y="414052"/>
                  <a:pt x="99155" y="426625"/>
                  <a:pt x="135541" y="426625"/>
                </a:cubicBezTo>
                <a:cubicBezTo>
                  <a:pt x="169450" y="426625"/>
                  <a:pt x="185738" y="414052"/>
                  <a:pt x="185738" y="392716"/>
                </a:cubicBezTo>
                <a:lnTo>
                  <a:pt x="185738" y="329375"/>
                </a:lnTo>
                <a:cubicBezTo>
                  <a:pt x="185738" y="313658"/>
                  <a:pt x="179451" y="301752"/>
                  <a:pt x="161925" y="286036"/>
                </a:cubicBezTo>
                <a:lnTo>
                  <a:pt x="40100" y="179927"/>
                </a:lnTo>
                <a:cubicBezTo>
                  <a:pt x="17526" y="160496"/>
                  <a:pt x="4953" y="145352"/>
                  <a:pt x="4953" y="122206"/>
                </a:cubicBezTo>
                <a:lnTo>
                  <a:pt x="4953" y="67627"/>
                </a:lnTo>
                <a:cubicBezTo>
                  <a:pt x="4953" y="23051"/>
                  <a:pt x="51435" y="1048"/>
                  <a:pt x="135541" y="1048"/>
                </a:cubicBezTo>
                <a:cubicBezTo>
                  <a:pt x="228410" y="1048"/>
                  <a:pt x="266129" y="23051"/>
                  <a:pt x="266129" y="64484"/>
                </a:cubicBezTo>
                <a:lnTo>
                  <a:pt x="266129" y="122206"/>
                </a:lnTo>
                <a:lnTo>
                  <a:pt x="183261" y="122206"/>
                </a:lnTo>
                <a:lnTo>
                  <a:pt x="183261" y="66961"/>
                </a:lnTo>
                <a:close/>
                <a:moveTo>
                  <a:pt x="982218" y="76581"/>
                </a:moveTo>
                <a:cubicBezTo>
                  <a:pt x="982218" y="32004"/>
                  <a:pt x="1016127" y="0"/>
                  <a:pt x="1127855" y="0"/>
                </a:cubicBezTo>
                <a:cubicBezTo>
                  <a:pt x="1239583" y="0"/>
                  <a:pt x="1273493" y="32004"/>
                  <a:pt x="1273493" y="76581"/>
                </a:cubicBezTo>
                <a:lnTo>
                  <a:pt x="1273493" y="384143"/>
                </a:lnTo>
                <a:cubicBezTo>
                  <a:pt x="1273493" y="428720"/>
                  <a:pt x="1239583" y="460724"/>
                  <a:pt x="1127855" y="460724"/>
                </a:cubicBezTo>
                <a:cubicBezTo>
                  <a:pt x="1016127" y="460724"/>
                  <a:pt x="982218" y="428720"/>
                  <a:pt x="982218" y="384143"/>
                </a:cubicBezTo>
                <a:lnTo>
                  <a:pt x="982218" y="76581"/>
                </a:lnTo>
                <a:close/>
                <a:moveTo>
                  <a:pt x="1065086" y="382905"/>
                </a:moveTo>
                <a:cubicBezTo>
                  <a:pt x="1065086" y="408051"/>
                  <a:pt x="1075087" y="425577"/>
                  <a:pt x="1127855" y="425577"/>
                </a:cubicBezTo>
                <a:cubicBezTo>
                  <a:pt x="1180624" y="425577"/>
                  <a:pt x="1190625" y="407956"/>
                  <a:pt x="1190625" y="382905"/>
                </a:cubicBezTo>
                <a:lnTo>
                  <a:pt x="1190625" y="77914"/>
                </a:lnTo>
                <a:cubicBezTo>
                  <a:pt x="1190625" y="52768"/>
                  <a:pt x="1180529" y="35242"/>
                  <a:pt x="1127855" y="35242"/>
                </a:cubicBezTo>
                <a:cubicBezTo>
                  <a:pt x="1075087" y="35242"/>
                  <a:pt x="1065086" y="52864"/>
                  <a:pt x="1065086" y="77914"/>
                </a:cubicBezTo>
                <a:lnTo>
                  <a:pt x="1065086" y="382905"/>
                </a:lnTo>
                <a:close/>
                <a:moveTo>
                  <a:pt x="1319212" y="3810"/>
                </a:moveTo>
                <a:lnTo>
                  <a:pt x="1451039" y="3810"/>
                </a:lnTo>
                <a:cubicBezTo>
                  <a:pt x="1557719" y="3810"/>
                  <a:pt x="1589151" y="21431"/>
                  <a:pt x="1589151" y="72866"/>
                </a:cubicBezTo>
                <a:lnTo>
                  <a:pt x="1589151" y="183928"/>
                </a:lnTo>
                <a:cubicBezTo>
                  <a:pt x="1589151" y="235363"/>
                  <a:pt x="1557814" y="252984"/>
                  <a:pt x="1451134" y="252984"/>
                </a:cubicBezTo>
                <a:lnTo>
                  <a:pt x="1402175" y="252984"/>
                </a:lnTo>
                <a:lnTo>
                  <a:pt x="1402175" y="457010"/>
                </a:lnTo>
                <a:lnTo>
                  <a:pt x="1319308" y="457010"/>
                </a:lnTo>
                <a:lnTo>
                  <a:pt x="1319308" y="3810"/>
                </a:lnTo>
                <a:close/>
                <a:moveTo>
                  <a:pt x="1442276" y="217837"/>
                </a:moveTo>
                <a:cubicBezTo>
                  <a:pt x="1479995" y="217837"/>
                  <a:pt x="1506283" y="212788"/>
                  <a:pt x="1506283" y="189548"/>
                </a:cubicBezTo>
                <a:lnTo>
                  <a:pt x="1506283" y="67151"/>
                </a:lnTo>
                <a:cubicBezTo>
                  <a:pt x="1506283" y="43910"/>
                  <a:pt x="1479995" y="38862"/>
                  <a:pt x="1442276" y="38862"/>
                </a:cubicBezTo>
                <a:lnTo>
                  <a:pt x="1402080" y="38862"/>
                </a:lnTo>
                <a:lnTo>
                  <a:pt x="1402080" y="217837"/>
                </a:lnTo>
                <a:lnTo>
                  <a:pt x="1442276" y="217837"/>
                </a:lnTo>
                <a:close/>
                <a:moveTo>
                  <a:pt x="1796034" y="65913"/>
                </a:moveTo>
                <a:cubicBezTo>
                  <a:pt x="1796034" y="48292"/>
                  <a:pt x="1787271" y="35147"/>
                  <a:pt x="1748409" y="35147"/>
                </a:cubicBezTo>
                <a:cubicBezTo>
                  <a:pt x="1709452" y="35147"/>
                  <a:pt x="1700594" y="48292"/>
                  <a:pt x="1700594" y="65913"/>
                </a:cubicBezTo>
                <a:lnTo>
                  <a:pt x="1700594" y="113633"/>
                </a:lnTo>
                <a:cubicBezTo>
                  <a:pt x="1700594" y="128016"/>
                  <a:pt x="1705642" y="142494"/>
                  <a:pt x="1719453" y="154400"/>
                </a:cubicBezTo>
                <a:lnTo>
                  <a:pt x="1851279" y="267367"/>
                </a:lnTo>
                <a:cubicBezTo>
                  <a:pt x="1870043" y="283083"/>
                  <a:pt x="1881378" y="302514"/>
                  <a:pt x="1881378" y="322612"/>
                </a:cubicBezTo>
                <a:lnTo>
                  <a:pt x="1881378" y="394145"/>
                </a:lnTo>
                <a:cubicBezTo>
                  <a:pt x="1881378" y="436817"/>
                  <a:pt x="1831181" y="460629"/>
                  <a:pt x="1748314" y="460629"/>
                </a:cubicBezTo>
                <a:cubicBezTo>
                  <a:pt x="1656683" y="460629"/>
                  <a:pt x="1612678" y="439960"/>
                  <a:pt x="1612678" y="394049"/>
                </a:cubicBezTo>
                <a:lnTo>
                  <a:pt x="1612678" y="331946"/>
                </a:lnTo>
                <a:lnTo>
                  <a:pt x="1695545" y="331946"/>
                </a:lnTo>
                <a:lnTo>
                  <a:pt x="1695545" y="391573"/>
                </a:lnTo>
                <a:cubicBezTo>
                  <a:pt x="1695545" y="412909"/>
                  <a:pt x="1711833" y="425482"/>
                  <a:pt x="1748314" y="425482"/>
                </a:cubicBezTo>
                <a:cubicBezTo>
                  <a:pt x="1782223" y="425482"/>
                  <a:pt x="1798511" y="412909"/>
                  <a:pt x="1798511" y="391573"/>
                </a:cubicBezTo>
                <a:lnTo>
                  <a:pt x="1798511" y="328327"/>
                </a:lnTo>
                <a:cubicBezTo>
                  <a:pt x="1798511" y="312610"/>
                  <a:pt x="1792319" y="300704"/>
                  <a:pt x="1774698" y="284988"/>
                </a:cubicBezTo>
                <a:lnTo>
                  <a:pt x="1652969" y="178880"/>
                </a:lnTo>
                <a:cubicBezTo>
                  <a:pt x="1630394" y="159449"/>
                  <a:pt x="1617821" y="144399"/>
                  <a:pt x="1617821" y="121158"/>
                </a:cubicBezTo>
                <a:lnTo>
                  <a:pt x="1617821" y="66484"/>
                </a:lnTo>
                <a:cubicBezTo>
                  <a:pt x="1617821" y="21907"/>
                  <a:pt x="1664208" y="0"/>
                  <a:pt x="1748409" y="0"/>
                </a:cubicBezTo>
                <a:cubicBezTo>
                  <a:pt x="1841278" y="0"/>
                  <a:pt x="1878902" y="21907"/>
                  <a:pt x="1878902" y="63437"/>
                </a:cubicBezTo>
                <a:lnTo>
                  <a:pt x="1878902" y="121158"/>
                </a:lnTo>
                <a:lnTo>
                  <a:pt x="1796034" y="121158"/>
                </a:lnTo>
                <a:lnTo>
                  <a:pt x="1796034" y="65913"/>
                </a:lnTo>
                <a:close/>
                <a:moveTo>
                  <a:pt x="2407444" y="65913"/>
                </a:moveTo>
                <a:cubicBezTo>
                  <a:pt x="2407444" y="48387"/>
                  <a:pt x="2398585" y="35147"/>
                  <a:pt x="2359724" y="35147"/>
                </a:cubicBezTo>
                <a:cubicBezTo>
                  <a:pt x="2320862" y="35147"/>
                  <a:pt x="2312003" y="48292"/>
                  <a:pt x="2312003" y="65913"/>
                </a:cubicBezTo>
                <a:lnTo>
                  <a:pt x="2312003" y="113633"/>
                </a:lnTo>
                <a:cubicBezTo>
                  <a:pt x="2312003" y="128111"/>
                  <a:pt x="2317052" y="142494"/>
                  <a:pt x="2330863" y="154400"/>
                </a:cubicBezTo>
                <a:lnTo>
                  <a:pt x="2462689" y="267367"/>
                </a:lnTo>
                <a:cubicBezTo>
                  <a:pt x="2481548" y="283083"/>
                  <a:pt x="2492788" y="302514"/>
                  <a:pt x="2492788" y="322612"/>
                </a:cubicBezTo>
                <a:lnTo>
                  <a:pt x="2492788" y="394145"/>
                </a:lnTo>
                <a:cubicBezTo>
                  <a:pt x="2492788" y="436817"/>
                  <a:pt x="2442591" y="460629"/>
                  <a:pt x="2359724" y="460629"/>
                </a:cubicBezTo>
                <a:cubicBezTo>
                  <a:pt x="2268093" y="460629"/>
                  <a:pt x="2224088" y="439960"/>
                  <a:pt x="2224088" y="394145"/>
                </a:cubicBezTo>
                <a:lnTo>
                  <a:pt x="2224088" y="332042"/>
                </a:lnTo>
                <a:lnTo>
                  <a:pt x="2306955" y="332042"/>
                </a:lnTo>
                <a:lnTo>
                  <a:pt x="2306955" y="391668"/>
                </a:lnTo>
                <a:cubicBezTo>
                  <a:pt x="2306955" y="413004"/>
                  <a:pt x="2323338" y="425577"/>
                  <a:pt x="2359724" y="425577"/>
                </a:cubicBezTo>
                <a:cubicBezTo>
                  <a:pt x="2393537" y="425577"/>
                  <a:pt x="2409920" y="413004"/>
                  <a:pt x="2409920" y="391668"/>
                </a:cubicBezTo>
                <a:lnTo>
                  <a:pt x="2409920" y="328327"/>
                </a:lnTo>
                <a:cubicBezTo>
                  <a:pt x="2409920" y="312610"/>
                  <a:pt x="2403634" y="300704"/>
                  <a:pt x="2386013" y="284988"/>
                </a:cubicBezTo>
                <a:lnTo>
                  <a:pt x="2264283" y="178880"/>
                </a:lnTo>
                <a:cubicBezTo>
                  <a:pt x="2241709" y="159449"/>
                  <a:pt x="2229136" y="144399"/>
                  <a:pt x="2229136" y="121158"/>
                </a:cubicBezTo>
                <a:lnTo>
                  <a:pt x="2229136" y="66484"/>
                </a:lnTo>
                <a:cubicBezTo>
                  <a:pt x="2229136" y="21907"/>
                  <a:pt x="2275618" y="0"/>
                  <a:pt x="2359724" y="0"/>
                </a:cubicBezTo>
                <a:cubicBezTo>
                  <a:pt x="2452592" y="0"/>
                  <a:pt x="2490216" y="22003"/>
                  <a:pt x="2490216" y="63437"/>
                </a:cubicBezTo>
                <a:lnTo>
                  <a:pt x="2490216" y="121158"/>
                </a:lnTo>
                <a:lnTo>
                  <a:pt x="2407444" y="121158"/>
                </a:lnTo>
                <a:lnTo>
                  <a:pt x="2407444" y="65913"/>
                </a:lnTo>
                <a:close/>
                <a:moveTo>
                  <a:pt x="343376" y="572738"/>
                </a:moveTo>
                <a:lnTo>
                  <a:pt x="426339" y="572738"/>
                </a:lnTo>
                <a:lnTo>
                  <a:pt x="607886" y="3810"/>
                </a:lnTo>
                <a:lnTo>
                  <a:pt x="524923" y="3810"/>
                </a:lnTo>
                <a:lnTo>
                  <a:pt x="343376" y="572738"/>
                </a:lnTo>
                <a:close/>
                <a:moveTo>
                  <a:pt x="435578" y="226981"/>
                </a:moveTo>
                <a:lnTo>
                  <a:pt x="364807" y="4858"/>
                </a:lnTo>
                <a:lnTo>
                  <a:pt x="281845" y="4858"/>
                </a:lnTo>
                <a:lnTo>
                  <a:pt x="394049" y="357283"/>
                </a:lnTo>
                <a:lnTo>
                  <a:pt x="435578" y="226981"/>
                </a:lnTo>
                <a:close/>
                <a:moveTo>
                  <a:pt x="1955292" y="572738"/>
                </a:moveTo>
                <a:lnTo>
                  <a:pt x="2038255" y="572738"/>
                </a:lnTo>
                <a:lnTo>
                  <a:pt x="2219801" y="3715"/>
                </a:lnTo>
                <a:lnTo>
                  <a:pt x="2136839" y="3715"/>
                </a:lnTo>
                <a:lnTo>
                  <a:pt x="1955292" y="572738"/>
                </a:lnTo>
                <a:close/>
                <a:moveTo>
                  <a:pt x="2047875" y="225933"/>
                </a:moveTo>
                <a:lnTo>
                  <a:pt x="1977104" y="3810"/>
                </a:lnTo>
                <a:lnTo>
                  <a:pt x="1894141" y="3810"/>
                </a:lnTo>
                <a:lnTo>
                  <a:pt x="2006346" y="356235"/>
                </a:lnTo>
                <a:lnTo>
                  <a:pt x="2047875" y="225933"/>
                </a:lnTo>
                <a:close/>
                <a:moveTo>
                  <a:pt x="931164" y="457010"/>
                </a:moveTo>
                <a:lnTo>
                  <a:pt x="931545" y="457010"/>
                </a:lnTo>
                <a:lnTo>
                  <a:pt x="931545" y="72962"/>
                </a:lnTo>
                <a:cubicBezTo>
                  <a:pt x="931545" y="21527"/>
                  <a:pt x="900113" y="3905"/>
                  <a:pt x="793528" y="3905"/>
                </a:cubicBezTo>
                <a:lnTo>
                  <a:pt x="633698" y="3905"/>
                </a:lnTo>
                <a:lnTo>
                  <a:pt x="633698" y="457105"/>
                </a:lnTo>
                <a:lnTo>
                  <a:pt x="716471" y="457105"/>
                </a:lnTo>
                <a:lnTo>
                  <a:pt x="716566" y="457010"/>
                </a:lnTo>
                <a:lnTo>
                  <a:pt x="716566" y="39052"/>
                </a:lnTo>
                <a:lnTo>
                  <a:pt x="784670" y="39052"/>
                </a:lnTo>
                <a:cubicBezTo>
                  <a:pt x="822293" y="39052"/>
                  <a:pt x="848678" y="44101"/>
                  <a:pt x="848678" y="67342"/>
                </a:cubicBezTo>
                <a:lnTo>
                  <a:pt x="848678" y="457010"/>
                </a:lnTo>
                <a:lnTo>
                  <a:pt x="931164" y="457010"/>
                </a:lnTo>
                <a:close/>
                <a:moveTo>
                  <a:pt x="2524982" y="59722"/>
                </a:moveTo>
                <a:cubicBezTo>
                  <a:pt x="2524982" y="29432"/>
                  <a:pt x="2549557" y="7144"/>
                  <a:pt x="2578608" y="7144"/>
                </a:cubicBezTo>
                <a:cubicBezTo>
                  <a:pt x="2607374" y="7144"/>
                  <a:pt x="2631853" y="29432"/>
                  <a:pt x="2631853" y="59722"/>
                </a:cubicBezTo>
                <a:cubicBezTo>
                  <a:pt x="2631853" y="90297"/>
                  <a:pt x="2607278" y="112681"/>
                  <a:pt x="2578608" y="112681"/>
                </a:cubicBezTo>
                <a:cubicBezTo>
                  <a:pt x="2549557" y="112681"/>
                  <a:pt x="2524982" y="90297"/>
                  <a:pt x="2524982" y="59722"/>
                </a:cubicBezTo>
                <a:close/>
                <a:moveTo>
                  <a:pt x="2578608" y="103918"/>
                </a:moveTo>
                <a:cubicBezTo>
                  <a:pt x="2602516" y="103918"/>
                  <a:pt x="2621280" y="85249"/>
                  <a:pt x="2621280" y="59817"/>
                </a:cubicBezTo>
                <a:cubicBezTo>
                  <a:pt x="2621280" y="34862"/>
                  <a:pt x="2602516" y="16002"/>
                  <a:pt x="2578608" y="16002"/>
                </a:cubicBezTo>
                <a:cubicBezTo>
                  <a:pt x="2554415" y="16002"/>
                  <a:pt x="2535555" y="34862"/>
                  <a:pt x="2535555" y="59817"/>
                </a:cubicBezTo>
                <a:cubicBezTo>
                  <a:pt x="2535650" y="85153"/>
                  <a:pt x="2554415" y="103918"/>
                  <a:pt x="2578608" y="103918"/>
                </a:cubicBezTo>
                <a:close/>
                <a:moveTo>
                  <a:pt x="2567464" y="90297"/>
                </a:moveTo>
                <a:lnTo>
                  <a:pt x="2558225" y="90297"/>
                </a:lnTo>
                <a:lnTo>
                  <a:pt x="2558225" y="29432"/>
                </a:lnTo>
                <a:lnTo>
                  <a:pt x="2581466" y="29432"/>
                </a:lnTo>
                <a:cubicBezTo>
                  <a:pt x="2595848" y="29432"/>
                  <a:pt x="2602897" y="34766"/>
                  <a:pt x="2602897" y="46768"/>
                </a:cubicBezTo>
                <a:cubicBezTo>
                  <a:pt x="2602897" y="57626"/>
                  <a:pt x="2596039" y="62389"/>
                  <a:pt x="2587085" y="63532"/>
                </a:cubicBezTo>
                <a:lnTo>
                  <a:pt x="2604421" y="90297"/>
                </a:lnTo>
                <a:lnTo>
                  <a:pt x="2594134" y="90297"/>
                </a:lnTo>
                <a:lnTo>
                  <a:pt x="2578037" y="63913"/>
                </a:lnTo>
                <a:lnTo>
                  <a:pt x="2567464" y="63913"/>
                </a:lnTo>
                <a:lnTo>
                  <a:pt x="2567464" y="90297"/>
                </a:lnTo>
                <a:close/>
                <a:moveTo>
                  <a:pt x="2578418" y="56102"/>
                </a:moveTo>
                <a:cubicBezTo>
                  <a:pt x="2586228" y="56102"/>
                  <a:pt x="2593277" y="55531"/>
                  <a:pt x="2593277" y="46196"/>
                </a:cubicBezTo>
                <a:cubicBezTo>
                  <a:pt x="2593277" y="38671"/>
                  <a:pt x="2586418" y="37243"/>
                  <a:pt x="2580037" y="37243"/>
                </a:cubicBezTo>
                <a:lnTo>
                  <a:pt x="2567464" y="37243"/>
                </a:lnTo>
                <a:lnTo>
                  <a:pt x="2567464" y="56102"/>
                </a:lnTo>
                <a:lnTo>
                  <a:pt x="2578418" y="56102"/>
                </a:lnTo>
                <a:close/>
              </a:path>
            </a:pathLst>
          </a:custGeom>
          <a:solidFill>
            <a:srgbClr val="646E81"/>
          </a:solidFill>
          <a:ln w="9525" cap="flat">
            <a:noFill/>
            <a:prstDash val="solid"/>
            <a:miter/>
          </a:ln>
        </p:spPr>
        <p:txBody>
          <a:bodyPr rtlCol="0" anchor="ctr"/>
          <a:lstStyle/>
          <a:p>
            <a:endParaRPr/>
          </a:p>
        </p:txBody>
      </p:sp>
    </p:spTree>
    <p:extLst>
      <p:ext uri="{BB962C8B-B14F-4D97-AF65-F5344CB8AC3E}">
        <p14:creationId xmlns:p14="http://schemas.microsoft.com/office/powerpoint/2010/main" val="967948868"/>
      </p:ext>
    </p:extLst>
  </p:cSld>
  <p:clrMapOvr>
    <a:masterClrMapping/>
  </p:clrMapOvr>
  <p:extLst>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3 Graphic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B0A76F-5939-CB17-FF55-4F8A5D555135}"/>
              </a:ext>
            </a:extLst>
          </p:cNvPr>
          <p:cNvSpPr>
            <a:spLocks noGrp="1"/>
          </p:cNvSpPr>
          <p:nvPr>
            <p:ph type="title" hasCustomPrompt="1"/>
          </p:nvPr>
        </p:nvSpPr>
        <p:spPr>
          <a:xfrm>
            <a:off x="381000" y="166710"/>
            <a:ext cx="11430000" cy="457200"/>
          </a:xfrm>
        </p:spPr>
        <p:txBody>
          <a:bodyPr/>
          <a:lstStyle>
            <a:lvl1pPr>
              <a:defRPr/>
            </a:lvl1pPr>
          </a:lstStyle>
          <a:p>
            <a:r>
              <a:rPr lang="en-US"/>
              <a:t>Click to Add a Slide Title</a:t>
            </a:r>
            <a:endParaRPr/>
          </a:p>
        </p:txBody>
      </p:sp>
      <p:sp>
        <p:nvSpPr>
          <p:cNvPr id="3" name="Text Placeholder 6">
            <a:extLst>
              <a:ext uri="{FF2B5EF4-FFF2-40B4-BE49-F238E27FC236}">
                <a16:creationId xmlns:a16="http://schemas.microsoft.com/office/drawing/2014/main" id="{1595AAC8-B149-5641-C80F-729CBA4C0C99}"/>
              </a:ext>
            </a:extLst>
          </p:cNvPr>
          <p:cNvSpPr>
            <a:spLocks noGrp="1"/>
          </p:cNvSpPr>
          <p:nvPr>
            <p:ph type="body" sz="quarter" idx="12" hasCustomPrompt="1"/>
            <p:custDataLst>
              <p:tags r:id="rId1"/>
            </p:custDataLst>
          </p:nvPr>
        </p:nvSpPr>
        <p:spPr>
          <a:xfrm>
            <a:off x="380999" y="661035"/>
            <a:ext cx="11429926" cy="320040"/>
          </a:xfrm>
        </p:spPr>
        <p:txBody>
          <a:bodyPr>
            <a:noAutofit/>
          </a:bodyPr>
          <a:lstStyle>
            <a:lvl1pPr marL="0" indent="0">
              <a:spcBef>
                <a:spcPts val="0"/>
              </a:spcBef>
              <a:buFont typeface="Arial" panose="020B0604020202020204" pitchFamily="34" charset="0"/>
              <a:buNone/>
              <a:defRPr sz="2000" i="0">
                <a:solidFill>
                  <a:schemeClr val="tx1"/>
                </a:solidFill>
                <a:latin typeface="+mj-lt"/>
              </a:defRPr>
            </a:lvl1pPr>
            <a:lvl2pPr marL="0" indent="0">
              <a:spcBef>
                <a:spcPts val="0"/>
              </a:spcBef>
              <a:buNone/>
              <a:defRPr sz="2400">
                <a:solidFill>
                  <a:schemeClr val="tx1">
                    <a:lumMod val="65000"/>
                    <a:lumOff val="35000"/>
                  </a:schemeClr>
                </a:solidFill>
              </a:defRPr>
            </a:lvl2pPr>
            <a:lvl3pPr marL="0" indent="0">
              <a:spcBef>
                <a:spcPts val="0"/>
              </a:spcBef>
              <a:buNone/>
              <a:defRPr sz="2400">
                <a:solidFill>
                  <a:schemeClr val="tx1">
                    <a:lumMod val="65000"/>
                    <a:lumOff val="35000"/>
                  </a:schemeClr>
                </a:solidFill>
              </a:defRPr>
            </a:lvl3pPr>
            <a:lvl4pPr marL="0" indent="0">
              <a:spcBef>
                <a:spcPts val="0"/>
              </a:spcBef>
              <a:buNone/>
              <a:defRPr sz="2400">
                <a:solidFill>
                  <a:schemeClr val="tx1">
                    <a:lumMod val="65000"/>
                    <a:lumOff val="35000"/>
                  </a:schemeClr>
                </a:solidFill>
              </a:defRPr>
            </a:lvl4pPr>
            <a:lvl5pPr marL="0" indent="0">
              <a:spcBef>
                <a:spcPts val="0"/>
              </a:spcBef>
              <a:buNone/>
              <a:defRPr sz="2400">
                <a:solidFill>
                  <a:schemeClr val="tx1">
                    <a:lumMod val="65000"/>
                    <a:lumOff val="35000"/>
                  </a:schemeClr>
                </a:solidFill>
              </a:defRPr>
            </a:lvl5pPr>
            <a:lvl6pPr marL="0" indent="0">
              <a:spcBef>
                <a:spcPts val="0"/>
              </a:spcBef>
              <a:buNone/>
              <a:defRPr sz="2400">
                <a:solidFill>
                  <a:schemeClr val="tx1">
                    <a:lumMod val="65000"/>
                    <a:lumOff val="35000"/>
                  </a:schemeClr>
                </a:solidFill>
              </a:defRPr>
            </a:lvl6pPr>
            <a:lvl7pPr marL="0" indent="0">
              <a:spcBef>
                <a:spcPts val="0"/>
              </a:spcBef>
              <a:buNone/>
              <a:defRPr sz="2400">
                <a:solidFill>
                  <a:schemeClr val="tx1">
                    <a:lumMod val="65000"/>
                    <a:lumOff val="35000"/>
                  </a:schemeClr>
                </a:solidFill>
              </a:defRPr>
            </a:lvl7pPr>
            <a:lvl8pPr marL="0" indent="0">
              <a:spcBef>
                <a:spcPts val="0"/>
              </a:spcBef>
              <a:buNone/>
              <a:defRPr sz="2400">
                <a:solidFill>
                  <a:schemeClr val="tx1">
                    <a:lumMod val="65000"/>
                    <a:lumOff val="35000"/>
                  </a:schemeClr>
                </a:solidFill>
              </a:defRPr>
            </a:lvl8pPr>
            <a:lvl9pPr marL="0" indent="0">
              <a:spcBef>
                <a:spcPts val="0"/>
              </a:spcBef>
              <a:buNone/>
              <a:defRPr sz="2400">
                <a:solidFill>
                  <a:schemeClr val="tx1">
                    <a:lumMod val="65000"/>
                    <a:lumOff val="35000"/>
                  </a:schemeClr>
                </a:solidFill>
              </a:defRPr>
            </a:lvl9pPr>
          </a:lstStyle>
          <a:p>
            <a:pPr lvl="0"/>
            <a:r>
              <a:t>Click to add a subtitle</a:t>
            </a:r>
          </a:p>
        </p:txBody>
      </p:sp>
      <p:sp>
        <p:nvSpPr>
          <p:cNvPr id="7" name="Content Placeholder 6">
            <a:extLst>
              <a:ext uri="{FF2B5EF4-FFF2-40B4-BE49-F238E27FC236}">
                <a16:creationId xmlns:a16="http://schemas.microsoft.com/office/drawing/2014/main" id="{19EA4FE0-FB3A-1F86-E448-E97047418798}"/>
              </a:ext>
            </a:extLst>
          </p:cNvPr>
          <p:cNvSpPr>
            <a:spLocks noGrp="1"/>
          </p:cNvSpPr>
          <p:nvPr>
            <p:ph sz="quarter" idx="16" hasCustomPrompt="1"/>
          </p:nvPr>
        </p:nvSpPr>
        <p:spPr>
          <a:xfrm>
            <a:off x="380999" y="1219200"/>
            <a:ext cx="3639312" cy="3542348"/>
          </a:xfrm>
        </p:spPr>
        <p:txBody>
          <a:bodyPr/>
          <a:lstStyle>
            <a:lvl1pPr>
              <a:defRPr/>
            </a:lvl1pPr>
          </a:lstStyle>
          <a:p>
            <a:pPr lvl="0"/>
            <a:r>
              <a:t>Click icon below to insert graphic object</a:t>
            </a:r>
          </a:p>
          <a:p>
            <a:pPr lvl="1"/>
            <a:r>
              <a:t>Second level</a:t>
            </a:r>
          </a:p>
          <a:p>
            <a:pPr lvl="2"/>
            <a:r>
              <a:t>Third level</a:t>
            </a:r>
          </a:p>
          <a:p>
            <a:pPr lvl="3"/>
            <a:r>
              <a:t>Fourth level</a:t>
            </a:r>
          </a:p>
          <a:p>
            <a:pPr lvl="4"/>
            <a:r>
              <a:t>Fifth level</a:t>
            </a:r>
          </a:p>
        </p:txBody>
      </p:sp>
      <p:sp>
        <p:nvSpPr>
          <p:cNvPr id="8" name="Text Placeholder 7">
            <a:extLst>
              <a:ext uri="{FF2B5EF4-FFF2-40B4-BE49-F238E27FC236}">
                <a16:creationId xmlns:a16="http://schemas.microsoft.com/office/drawing/2014/main" id="{1A5668F8-20D5-430F-D93A-7CA607F038DD}"/>
              </a:ext>
            </a:extLst>
          </p:cNvPr>
          <p:cNvSpPr>
            <a:spLocks noGrp="1"/>
          </p:cNvSpPr>
          <p:nvPr>
            <p:ph type="body" sz="quarter" idx="13" hasCustomPrompt="1"/>
          </p:nvPr>
        </p:nvSpPr>
        <p:spPr>
          <a:xfrm>
            <a:off x="380999" y="5019167"/>
            <a:ext cx="3639312" cy="1435608"/>
          </a:xfrm>
        </p:spPr>
        <p:txBody>
          <a:bodyPr/>
          <a:lstStyle>
            <a:lvl1pPr marL="0" indent="0" algn="ctr">
              <a:spcBef>
                <a:spcPts val="0"/>
              </a:spcBef>
              <a:buFont typeface="Arial" panose="020B0604020202020204" pitchFamily="34" charset="0"/>
              <a:buNone/>
              <a:defRPr sz="2000"/>
            </a:lvl1pPr>
            <a:lvl2pPr marL="0" indent="0" algn="ctr">
              <a:spcBef>
                <a:spcPts val="0"/>
              </a:spcBef>
              <a:buFont typeface="Arial" panose="020B0604020202020204" pitchFamily="34" charset="0"/>
              <a:buNone/>
              <a:defRPr sz="2000"/>
            </a:lvl2pPr>
            <a:lvl3pPr marL="0" indent="0" algn="ctr">
              <a:spcBef>
                <a:spcPts val="0"/>
              </a:spcBef>
              <a:buFont typeface="Arial" panose="020B0604020202020204" pitchFamily="34" charset="0"/>
              <a:buNone/>
              <a:defRPr sz="2000"/>
            </a:lvl3pPr>
            <a:lvl4pPr marL="0" indent="0" algn="ctr">
              <a:spcBef>
                <a:spcPts val="0"/>
              </a:spcBef>
              <a:buFont typeface="Arial" panose="020B0604020202020204" pitchFamily="34" charset="0"/>
              <a:buNone/>
              <a:defRPr sz="2000"/>
            </a:lvl4pPr>
            <a:lvl5pPr marL="0" indent="0" algn="ctr">
              <a:spcBef>
                <a:spcPts val="0"/>
              </a:spcBef>
              <a:buFont typeface="Arial" panose="020B0604020202020204" pitchFamily="34" charset="0"/>
              <a:buNone/>
              <a:defRPr sz="2000"/>
            </a:lvl5pPr>
            <a:lvl6pPr marL="0" indent="0" algn="ctr">
              <a:spcBef>
                <a:spcPts val="0"/>
              </a:spcBef>
              <a:buFont typeface="Arial" panose="020B0604020202020204" pitchFamily="34" charset="0"/>
              <a:buNone/>
              <a:defRPr sz="2000"/>
            </a:lvl6pPr>
            <a:lvl7pPr marL="0" indent="0" algn="ctr">
              <a:spcBef>
                <a:spcPts val="0"/>
              </a:spcBef>
              <a:buFont typeface="Arial" panose="020B0604020202020204" pitchFamily="34" charset="0"/>
              <a:buNone/>
              <a:defRPr sz="2000"/>
            </a:lvl7pPr>
            <a:lvl8pPr marL="0" indent="0" algn="ctr">
              <a:spcBef>
                <a:spcPts val="0"/>
              </a:spcBef>
              <a:buFont typeface="Arial" panose="020B0604020202020204" pitchFamily="34" charset="0"/>
              <a:buNone/>
              <a:defRPr sz="2000"/>
            </a:lvl8pPr>
            <a:lvl9pPr marL="0" indent="0" algn="ctr">
              <a:spcBef>
                <a:spcPts val="0"/>
              </a:spcBef>
              <a:buFont typeface="Arial" panose="020B0604020202020204" pitchFamily="34" charset="0"/>
              <a:buNone/>
              <a:defRPr sz="2000"/>
            </a:lvl9pPr>
          </a:lstStyle>
          <a:p>
            <a:pPr lvl="0"/>
            <a:r>
              <a:t>Caption / description</a:t>
            </a:r>
          </a:p>
          <a:p>
            <a:pPr lvl="1"/>
            <a:r>
              <a:t>Second level</a:t>
            </a:r>
          </a:p>
          <a:p>
            <a:pPr lvl="2"/>
            <a:r>
              <a:t>Third level</a:t>
            </a:r>
            <a:endParaRPr lang="en-US"/>
          </a:p>
        </p:txBody>
      </p:sp>
      <p:sp>
        <p:nvSpPr>
          <p:cNvPr id="11" name="Content Placeholder 6">
            <a:extLst>
              <a:ext uri="{FF2B5EF4-FFF2-40B4-BE49-F238E27FC236}">
                <a16:creationId xmlns:a16="http://schemas.microsoft.com/office/drawing/2014/main" id="{00929798-FF94-AF4B-F1EA-4BAA773A82A6}"/>
              </a:ext>
            </a:extLst>
          </p:cNvPr>
          <p:cNvSpPr>
            <a:spLocks noGrp="1"/>
          </p:cNvSpPr>
          <p:nvPr>
            <p:ph sz="quarter" idx="17" hasCustomPrompt="1"/>
          </p:nvPr>
        </p:nvSpPr>
        <p:spPr>
          <a:xfrm>
            <a:off x="4275137" y="1219200"/>
            <a:ext cx="3639312" cy="3542348"/>
          </a:xfrm>
        </p:spPr>
        <p:txBody>
          <a:bodyPr/>
          <a:lstStyle>
            <a:lvl1pPr>
              <a:defRPr/>
            </a:lvl1pPr>
          </a:lstStyle>
          <a:p>
            <a:pPr lvl="0"/>
            <a:r>
              <a:t>Click icon below to insert graphic object</a:t>
            </a:r>
          </a:p>
          <a:p>
            <a:pPr lvl="1"/>
            <a:r>
              <a:t>Second level</a:t>
            </a:r>
          </a:p>
          <a:p>
            <a:pPr lvl="2"/>
            <a:r>
              <a:t>Third level</a:t>
            </a:r>
          </a:p>
          <a:p>
            <a:pPr lvl="3"/>
            <a:r>
              <a:t>Fourth level</a:t>
            </a:r>
          </a:p>
          <a:p>
            <a:pPr lvl="4"/>
            <a:r>
              <a:t>Fifth level</a:t>
            </a:r>
          </a:p>
        </p:txBody>
      </p:sp>
      <p:sp>
        <p:nvSpPr>
          <p:cNvPr id="9" name="Text Placeholder 7">
            <a:extLst>
              <a:ext uri="{FF2B5EF4-FFF2-40B4-BE49-F238E27FC236}">
                <a16:creationId xmlns:a16="http://schemas.microsoft.com/office/drawing/2014/main" id="{723DB6E7-3180-6DA3-8B4A-4981BD6CCEA4}"/>
              </a:ext>
            </a:extLst>
          </p:cNvPr>
          <p:cNvSpPr>
            <a:spLocks noGrp="1"/>
          </p:cNvSpPr>
          <p:nvPr>
            <p:ph type="body" sz="quarter" idx="14" hasCustomPrompt="1"/>
          </p:nvPr>
        </p:nvSpPr>
        <p:spPr>
          <a:xfrm>
            <a:off x="4275137" y="5019167"/>
            <a:ext cx="3639312" cy="1435608"/>
          </a:xfrm>
        </p:spPr>
        <p:txBody>
          <a:bodyPr/>
          <a:lstStyle>
            <a:lvl1pPr marL="0" indent="0" algn="ctr">
              <a:spcBef>
                <a:spcPts val="0"/>
              </a:spcBef>
              <a:buFont typeface="Arial" panose="020B0604020202020204" pitchFamily="34" charset="0"/>
              <a:buNone/>
              <a:defRPr sz="2000"/>
            </a:lvl1pPr>
            <a:lvl2pPr marL="0" indent="0" algn="ctr">
              <a:spcBef>
                <a:spcPts val="0"/>
              </a:spcBef>
              <a:buFont typeface="Arial" panose="020B0604020202020204" pitchFamily="34" charset="0"/>
              <a:buNone/>
              <a:defRPr sz="2000"/>
            </a:lvl2pPr>
            <a:lvl3pPr marL="0" indent="0" algn="ctr">
              <a:spcBef>
                <a:spcPts val="0"/>
              </a:spcBef>
              <a:buFont typeface="Arial" panose="020B0604020202020204" pitchFamily="34" charset="0"/>
              <a:buNone/>
              <a:defRPr sz="2000"/>
            </a:lvl3pPr>
            <a:lvl4pPr marL="0" indent="0" algn="ctr">
              <a:spcBef>
                <a:spcPts val="0"/>
              </a:spcBef>
              <a:buFont typeface="Arial" panose="020B0604020202020204" pitchFamily="34" charset="0"/>
              <a:buNone/>
              <a:defRPr sz="2000"/>
            </a:lvl4pPr>
            <a:lvl5pPr marL="0" indent="0" algn="ctr">
              <a:spcBef>
                <a:spcPts val="0"/>
              </a:spcBef>
              <a:buFont typeface="Arial" panose="020B0604020202020204" pitchFamily="34" charset="0"/>
              <a:buNone/>
              <a:defRPr sz="2000"/>
            </a:lvl5pPr>
            <a:lvl6pPr marL="0" indent="0" algn="ctr">
              <a:spcBef>
                <a:spcPts val="0"/>
              </a:spcBef>
              <a:buFont typeface="Arial" panose="020B0604020202020204" pitchFamily="34" charset="0"/>
              <a:buNone/>
              <a:defRPr sz="2000"/>
            </a:lvl6pPr>
            <a:lvl7pPr marL="0" indent="0" algn="ctr">
              <a:spcBef>
                <a:spcPts val="0"/>
              </a:spcBef>
              <a:buFont typeface="Arial" panose="020B0604020202020204" pitchFamily="34" charset="0"/>
              <a:buNone/>
              <a:defRPr sz="2000"/>
            </a:lvl7pPr>
            <a:lvl8pPr marL="0" indent="0" algn="ctr">
              <a:spcBef>
                <a:spcPts val="0"/>
              </a:spcBef>
              <a:buFont typeface="Arial" panose="020B0604020202020204" pitchFamily="34" charset="0"/>
              <a:buNone/>
              <a:defRPr sz="2000"/>
            </a:lvl8pPr>
            <a:lvl9pPr marL="0" indent="0" algn="ctr">
              <a:spcBef>
                <a:spcPts val="0"/>
              </a:spcBef>
              <a:buFont typeface="Arial" panose="020B0604020202020204" pitchFamily="34" charset="0"/>
              <a:buNone/>
              <a:defRPr sz="2000"/>
            </a:lvl9pPr>
          </a:lstStyle>
          <a:p>
            <a:pPr lvl="0"/>
            <a:r>
              <a:t>Caption / description</a:t>
            </a:r>
          </a:p>
          <a:p>
            <a:pPr lvl="1"/>
            <a:r>
              <a:t>Second level</a:t>
            </a:r>
          </a:p>
          <a:p>
            <a:pPr lvl="2"/>
            <a:r>
              <a:t>Third level</a:t>
            </a:r>
            <a:endParaRPr lang="en-US"/>
          </a:p>
        </p:txBody>
      </p:sp>
      <p:sp>
        <p:nvSpPr>
          <p:cNvPr id="12" name="Content Placeholder 6">
            <a:extLst>
              <a:ext uri="{FF2B5EF4-FFF2-40B4-BE49-F238E27FC236}">
                <a16:creationId xmlns:a16="http://schemas.microsoft.com/office/drawing/2014/main" id="{9475B7A8-B1A4-96D4-3A00-C4428376EF80}"/>
              </a:ext>
            </a:extLst>
          </p:cNvPr>
          <p:cNvSpPr>
            <a:spLocks noGrp="1"/>
          </p:cNvSpPr>
          <p:nvPr>
            <p:ph sz="quarter" idx="18" hasCustomPrompt="1"/>
          </p:nvPr>
        </p:nvSpPr>
        <p:spPr>
          <a:xfrm>
            <a:off x="8169275" y="1219200"/>
            <a:ext cx="3639312" cy="3542348"/>
          </a:xfrm>
        </p:spPr>
        <p:txBody>
          <a:bodyPr/>
          <a:lstStyle>
            <a:lvl1pPr>
              <a:defRPr/>
            </a:lvl1pPr>
          </a:lstStyle>
          <a:p>
            <a:pPr lvl="0"/>
            <a:r>
              <a:t>Click icon below to insert graphic object</a:t>
            </a:r>
          </a:p>
          <a:p>
            <a:pPr lvl="1"/>
            <a:r>
              <a:t>Second level</a:t>
            </a:r>
          </a:p>
          <a:p>
            <a:pPr lvl="2"/>
            <a:r>
              <a:t>Third level</a:t>
            </a:r>
          </a:p>
          <a:p>
            <a:pPr lvl="3"/>
            <a:r>
              <a:t>Fourth level</a:t>
            </a:r>
          </a:p>
          <a:p>
            <a:pPr lvl="4"/>
            <a:r>
              <a:t>Fifth level</a:t>
            </a:r>
          </a:p>
        </p:txBody>
      </p:sp>
      <p:sp>
        <p:nvSpPr>
          <p:cNvPr id="10" name="Text Placeholder 7">
            <a:extLst>
              <a:ext uri="{FF2B5EF4-FFF2-40B4-BE49-F238E27FC236}">
                <a16:creationId xmlns:a16="http://schemas.microsoft.com/office/drawing/2014/main" id="{B0D10A77-504A-3B36-92B9-95D626CFD28C}"/>
              </a:ext>
            </a:extLst>
          </p:cNvPr>
          <p:cNvSpPr>
            <a:spLocks noGrp="1"/>
          </p:cNvSpPr>
          <p:nvPr>
            <p:ph type="body" sz="quarter" idx="15" hasCustomPrompt="1"/>
          </p:nvPr>
        </p:nvSpPr>
        <p:spPr>
          <a:xfrm>
            <a:off x="8169275" y="5019167"/>
            <a:ext cx="3639312" cy="1435608"/>
          </a:xfrm>
        </p:spPr>
        <p:txBody>
          <a:bodyPr/>
          <a:lstStyle>
            <a:lvl1pPr marL="0" indent="0" algn="ctr">
              <a:spcBef>
                <a:spcPts val="0"/>
              </a:spcBef>
              <a:buFont typeface="Arial" panose="020B0604020202020204" pitchFamily="34" charset="0"/>
              <a:buNone/>
              <a:defRPr sz="2000"/>
            </a:lvl1pPr>
            <a:lvl2pPr marL="0" indent="0" algn="ctr">
              <a:spcBef>
                <a:spcPts val="0"/>
              </a:spcBef>
              <a:buFont typeface="Arial" panose="020B0604020202020204" pitchFamily="34" charset="0"/>
              <a:buNone/>
              <a:defRPr sz="2000"/>
            </a:lvl2pPr>
            <a:lvl3pPr marL="0" indent="0" algn="ctr">
              <a:spcBef>
                <a:spcPts val="0"/>
              </a:spcBef>
              <a:buFont typeface="Arial" panose="020B0604020202020204" pitchFamily="34" charset="0"/>
              <a:buNone/>
              <a:defRPr sz="2000"/>
            </a:lvl3pPr>
            <a:lvl4pPr marL="0" indent="0" algn="ctr">
              <a:spcBef>
                <a:spcPts val="0"/>
              </a:spcBef>
              <a:buFont typeface="Arial" panose="020B0604020202020204" pitchFamily="34" charset="0"/>
              <a:buNone/>
              <a:defRPr sz="2000"/>
            </a:lvl4pPr>
            <a:lvl5pPr marL="0" indent="0" algn="ctr">
              <a:spcBef>
                <a:spcPts val="0"/>
              </a:spcBef>
              <a:buFont typeface="Arial" panose="020B0604020202020204" pitchFamily="34" charset="0"/>
              <a:buNone/>
              <a:defRPr sz="2000"/>
            </a:lvl5pPr>
            <a:lvl6pPr marL="0" indent="0" algn="ctr">
              <a:spcBef>
                <a:spcPts val="0"/>
              </a:spcBef>
              <a:buFont typeface="Arial" panose="020B0604020202020204" pitchFamily="34" charset="0"/>
              <a:buNone/>
              <a:defRPr sz="2000"/>
            </a:lvl6pPr>
            <a:lvl7pPr marL="0" indent="0" algn="ctr">
              <a:spcBef>
                <a:spcPts val="0"/>
              </a:spcBef>
              <a:buFont typeface="Arial" panose="020B0604020202020204" pitchFamily="34" charset="0"/>
              <a:buNone/>
              <a:defRPr sz="2000"/>
            </a:lvl7pPr>
            <a:lvl8pPr marL="0" indent="0" algn="ctr">
              <a:spcBef>
                <a:spcPts val="0"/>
              </a:spcBef>
              <a:buFont typeface="Arial" panose="020B0604020202020204" pitchFamily="34" charset="0"/>
              <a:buNone/>
              <a:defRPr sz="2000"/>
            </a:lvl8pPr>
            <a:lvl9pPr marL="0" indent="0" algn="ctr">
              <a:spcBef>
                <a:spcPts val="0"/>
              </a:spcBef>
              <a:buFont typeface="Arial" panose="020B0604020202020204" pitchFamily="34" charset="0"/>
              <a:buNone/>
              <a:defRPr sz="2000"/>
            </a:lvl9pPr>
          </a:lstStyle>
          <a:p>
            <a:pPr lvl="0"/>
            <a:r>
              <a:t>Caption / description</a:t>
            </a:r>
          </a:p>
          <a:p>
            <a:pPr lvl="1"/>
            <a:r>
              <a:t>Second level</a:t>
            </a:r>
          </a:p>
          <a:p>
            <a:pPr lvl="2"/>
            <a:r>
              <a:t>Third level</a:t>
            </a:r>
            <a:endParaRPr lang="en-US"/>
          </a:p>
        </p:txBody>
      </p:sp>
      <p:sp>
        <p:nvSpPr>
          <p:cNvPr id="4" name="Footer Placeholder 3">
            <a:extLst>
              <a:ext uri="{FF2B5EF4-FFF2-40B4-BE49-F238E27FC236}">
                <a16:creationId xmlns:a16="http://schemas.microsoft.com/office/drawing/2014/main" id="{97574D50-C575-9D23-1774-29C31F8003DF}"/>
              </a:ext>
            </a:extLst>
          </p:cNvPr>
          <p:cNvSpPr>
            <a:spLocks noGrp="1"/>
          </p:cNvSpPr>
          <p:nvPr>
            <p:ph type="ftr" sz="quarter" idx="19"/>
          </p:nvPr>
        </p:nvSpPr>
        <p:spPr/>
        <p:txBody>
          <a:bodyPr/>
          <a:lstStyle>
            <a:lvl1pPr>
              <a:defRPr b="0" i="0"/>
            </a:lvl1pPr>
          </a:lstStyle>
          <a:p>
            <a:r>
              <a:rPr lang="en-US"/>
              <a:t>Synopsys Confidential Information</a:t>
            </a:r>
          </a:p>
        </p:txBody>
      </p:sp>
    </p:spTree>
    <p:extLst>
      <p:ext uri="{BB962C8B-B14F-4D97-AF65-F5344CB8AC3E}">
        <p14:creationId xmlns:p14="http://schemas.microsoft.com/office/powerpoint/2010/main" val="38563469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Synopsys Title Slide Imag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28A2560-5C2E-1C5C-1E9F-4FB63F96EE21}"/>
              </a:ext>
              <a:ext uri="{C183D7F6-B498-43B3-948B-1728B52AA6E4}">
                <adec:decorative xmlns:adec="http://schemas.microsoft.com/office/drawing/2017/decorative" val="1"/>
              </a:ext>
            </a:extLst>
          </p:cNvPr>
          <p:cNvPicPr>
            <a:picLocks noChangeAspect="1"/>
          </p:cNvPicPr>
          <p:nvPr userDrawn="1"/>
        </p:nvPicPr>
        <p:blipFill rotWithShape="1">
          <a:blip r:embed="rId6" cstate="email">
            <a:extLst>
              <a:ext uri="{28A0092B-C50C-407E-A947-70E740481C1C}">
                <a14:useLocalDpi xmlns:a14="http://schemas.microsoft.com/office/drawing/2010/main"/>
              </a:ext>
            </a:extLst>
          </a:blip>
          <a:srcRect b="-3"/>
          <a:stretch/>
        </p:blipFill>
        <p:spPr>
          <a:xfrm>
            <a:off x="0" y="0"/>
            <a:ext cx="12192000" cy="6857999"/>
          </a:xfrm>
          <a:prstGeom prst="rect">
            <a:avLst/>
          </a:prstGeom>
        </p:spPr>
      </p:pic>
      <p:sp>
        <p:nvSpPr>
          <p:cNvPr id="2" name="overlay">
            <a:extLst>
              <a:ext uri="{FF2B5EF4-FFF2-40B4-BE49-F238E27FC236}">
                <a16:creationId xmlns:a16="http://schemas.microsoft.com/office/drawing/2014/main" id="{4C2CE425-8777-64CE-E735-D4486FB74221}"/>
              </a:ext>
              <a:ext uri="{C183D7F6-B498-43B3-948B-1728B52AA6E4}">
                <adec:decorative xmlns:adec="http://schemas.microsoft.com/office/drawing/2017/decorative" val="1"/>
              </a:ext>
            </a:extLst>
          </p:cNvPr>
          <p:cNvSpPr/>
          <p:nvPr userDrawn="1"/>
        </p:nvSpPr>
        <p:spPr>
          <a:xfrm>
            <a:off x="0" y="-4572"/>
            <a:ext cx="12192000" cy="6867144"/>
          </a:xfrm>
          <a:prstGeom prst="rect">
            <a:avLst/>
          </a:prstGeom>
          <a:gradFill flip="none" rotWithShape="1">
            <a:gsLst>
              <a:gs pos="70000">
                <a:srgbClr val="000000">
                  <a:alpha val="0"/>
                </a:srgbClr>
              </a:gs>
              <a:gs pos="45000">
                <a:srgbClr val="000000">
                  <a:alpha val="80000"/>
                </a:srgbClr>
              </a:gs>
              <a:gs pos="20000">
                <a:srgbClr val="000000"/>
              </a:gs>
            </a:gsLst>
            <a:lin ang="1062000" scaled="0"/>
            <a:tileRect/>
          </a:gradFill>
          <a:ln w="12700" cap="flat" cmpd="sng" algn="ctr">
            <a:noFill/>
            <a:prstDash val="solid"/>
            <a:miter lim="800000"/>
          </a:ln>
          <a:effectLst/>
        </p:spPr>
        <p:txBody>
          <a:bodyPr rtlCol="0" anchor="t"/>
          <a:lstStyle/>
          <a:p>
            <a:pPr marR="0" lvl="0" indent="0" defTabSz="914400" fontAlgn="auto">
              <a:lnSpc>
                <a:spcPct val="100000"/>
              </a:lnSpc>
              <a:spcBef>
                <a:spcPts val="0"/>
              </a:spcBef>
              <a:spcAft>
                <a:spcPts val="0"/>
              </a:spcAft>
              <a:buClrTx/>
              <a:buSzTx/>
              <a:buFontTx/>
              <a:buNone/>
              <a:tabLst/>
            </a:pPr>
            <a:endParaRPr kumimoji="0" b="0" i="0" u="none" strike="noStrike" kern="0" cap="none" spc="0" normalizeH="0" baseline="0">
              <a:ln>
                <a:noFill/>
              </a:ln>
              <a:solidFill>
                <a:srgbClr val="FFFFFF"/>
              </a:solidFill>
              <a:effectLst/>
              <a:uLnTx/>
              <a:uFillTx/>
              <a:latin typeface="Arial" panose="020B0604020202020204"/>
            </a:endParaRPr>
          </a:p>
        </p:txBody>
      </p:sp>
      <p:sp>
        <p:nvSpPr>
          <p:cNvPr id="10" name="Freeform: Shape 9">
            <a:extLst>
              <a:ext uri="{FF2B5EF4-FFF2-40B4-BE49-F238E27FC236}">
                <a16:creationId xmlns:a16="http://schemas.microsoft.com/office/drawing/2014/main" id="{7BC7C6A1-FEC4-2890-0084-2EC5127879B9}"/>
              </a:ext>
            </a:extLst>
          </p:cNvPr>
          <p:cNvSpPr>
            <a:spLocks noChangeAspect="1"/>
          </p:cNvSpPr>
          <p:nvPr userDrawn="1"/>
        </p:nvSpPr>
        <p:spPr>
          <a:xfrm>
            <a:off x="-7146" y="-4572"/>
            <a:ext cx="9555231" cy="6867144"/>
          </a:xfrm>
          <a:custGeom>
            <a:avLst/>
            <a:gdLst>
              <a:gd name="connsiteX0" fmla="*/ 0 w 9542508"/>
              <a:gd name="connsiteY0" fmla="*/ 0 h 6858000"/>
              <a:gd name="connsiteX1" fmla="*/ 6852229 w 9542508"/>
              <a:gd name="connsiteY1" fmla="*/ 0 h 6858000"/>
              <a:gd name="connsiteX2" fmla="*/ 7351569 w 9542508"/>
              <a:gd name="connsiteY2" fmla="*/ 0 h 6858000"/>
              <a:gd name="connsiteX3" fmla="*/ 9542508 w 9542508"/>
              <a:gd name="connsiteY3" fmla="*/ 0 h 6858000"/>
              <a:gd name="connsiteX4" fmla="*/ 7366146 w 9542508"/>
              <a:gd name="connsiteY4" fmla="*/ 6858000 h 6858000"/>
              <a:gd name="connsiteX5" fmla="*/ 7351569 w 9542508"/>
              <a:gd name="connsiteY5" fmla="*/ 6858000 h 6858000"/>
              <a:gd name="connsiteX6" fmla="*/ 4675867 w 9542508"/>
              <a:gd name="connsiteY6" fmla="*/ 6858000 h 6858000"/>
              <a:gd name="connsiteX7" fmla="*/ 0 w 9542508"/>
              <a:gd name="connsiteY7" fmla="*/ 6858000 h 6858000"/>
              <a:gd name="connsiteX0" fmla="*/ 0 w 9542508"/>
              <a:gd name="connsiteY0" fmla="*/ 0 h 6858000"/>
              <a:gd name="connsiteX1" fmla="*/ 7351569 w 9542508"/>
              <a:gd name="connsiteY1" fmla="*/ 0 h 6858000"/>
              <a:gd name="connsiteX2" fmla="*/ 9542508 w 9542508"/>
              <a:gd name="connsiteY2" fmla="*/ 0 h 6858000"/>
              <a:gd name="connsiteX3" fmla="*/ 7366146 w 9542508"/>
              <a:gd name="connsiteY3" fmla="*/ 6858000 h 6858000"/>
              <a:gd name="connsiteX4" fmla="*/ 7351569 w 9542508"/>
              <a:gd name="connsiteY4" fmla="*/ 6858000 h 6858000"/>
              <a:gd name="connsiteX5" fmla="*/ 4675867 w 9542508"/>
              <a:gd name="connsiteY5" fmla="*/ 6858000 h 6858000"/>
              <a:gd name="connsiteX6" fmla="*/ 0 w 9542508"/>
              <a:gd name="connsiteY6" fmla="*/ 6858000 h 6858000"/>
              <a:gd name="connsiteX7" fmla="*/ 0 w 9542508"/>
              <a:gd name="connsiteY7" fmla="*/ 0 h 6858000"/>
              <a:gd name="connsiteX0" fmla="*/ 0 w 9542508"/>
              <a:gd name="connsiteY0" fmla="*/ 0 h 6858000"/>
              <a:gd name="connsiteX1" fmla="*/ 9542508 w 9542508"/>
              <a:gd name="connsiteY1" fmla="*/ 0 h 6858000"/>
              <a:gd name="connsiteX2" fmla="*/ 7366146 w 9542508"/>
              <a:gd name="connsiteY2" fmla="*/ 6858000 h 6858000"/>
              <a:gd name="connsiteX3" fmla="*/ 7351569 w 9542508"/>
              <a:gd name="connsiteY3" fmla="*/ 6858000 h 6858000"/>
              <a:gd name="connsiteX4" fmla="*/ 4675867 w 9542508"/>
              <a:gd name="connsiteY4" fmla="*/ 6858000 h 6858000"/>
              <a:gd name="connsiteX5" fmla="*/ 0 w 9542508"/>
              <a:gd name="connsiteY5" fmla="*/ 6858000 h 6858000"/>
              <a:gd name="connsiteX6" fmla="*/ 0 w 9542508"/>
              <a:gd name="connsiteY6" fmla="*/ 0 h 6858000"/>
              <a:gd name="connsiteX0" fmla="*/ 0 w 9542508"/>
              <a:gd name="connsiteY0" fmla="*/ 0 h 6858000"/>
              <a:gd name="connsiteX1" fmla="*/ 9542508 w 9542508"/>
              <a:gd name="connsiteY1" fmla="*/ 0 h 6858000"/>
              <a:gd name="connsiteX2" fmla="*/ 7366146 w 9542508"/>
              <a:gd name="connsiteY2" fmla="*/ 6858000 h 6858000"/>
              <a:gd name="connsiteX3" fmla="*/ 7351569 w 9542508"/>
              <a:gd name="connsiteY3" fmla="*/ 6858000 h 6858000"/>
              <a:gd name="connsiteX4" fmla="*/ 0 w 9542508"/>
              <a:gd name="connsiteY4" fmla="*/ 6858000 h 6858000"/>
              <a:gd name="connsiteX5" fmla="*/ 0 w 9542508"/>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42508" h="6858000">
                <a:moveTo>
                  <a:pt x="0" y="0"/>
                </a:moveTo>
                <a:lnTo>
                  <a:pt x="9542508" y="0"/>
                </a:lnTo>
                <a:lnTo>
                  <a:pt x="7366146" y="6858000"/>
                </a:lnTo>
                <a:lnTo>
                  <a:pt x="7351569" y="6858000"/>
                </a:lnTo>
                <a:lnTo>
                  <a:pt x="0" y="6858000"/>
                </a:lnTo>
                <a:lnTo>
                  <a:pt x="0" y="0"/>
                </a:lnTo>
                <a:close/>
              </a:path>
            </a:pathLst>
          </a:custGeom>
          <a:gradFill flip="none" rotWithShape="1">
            <a:gsLst>
              <a:gs pos="0">
                <a:srgbClr val="2D1541"/>
              </a:gs>
              <a:gs pos="50000">
                <a:srgbClr val="582A82">
                  <a:alpha val="95000"/>
                </a:srgbClr>
              </a:gs>
              <a:gs pos="96000">
                <a:schemeClr val="accent1">
                  <a:alpha val="90000"/>
                </a:schemeClr>
              </a:gs>
            </a:gsLst>
            <a:lin ang="1062000" scaled="0"/>
            <a:tileRect/>
          </a:gradFill>
          <a:ln>
            <a:noFill/>
          </a:ln>
          <a:effectLst>
            <a:outerShdw dist="76200" algn="l" rotWithShape="0">
              <a:schemeClr val="accent1">
                <a:alpha val="6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4" name="logo">
            <a:extLst>
              <a:ext uri="{FF2B5EF4-FFF2-40B4-BE49-F238E27FC236}">
                <a16:creationId xmlns:a16="http://schemas.microsoft.com/office/drawing/2014/main" id="{560EA7D3-641D-4940-D369-1FA07B26B8F4}"/>
              </a:ext>
            </a:extLst>
          </p:cNvPr>
          <p:cNvSpPr/>
          <p:nvPr userDrawn="1"/>
        </p:nvSpPr>
        <p:spPr>
          <a:xfrm>
            <a:off x="384914" y="381002"/>
            <a:ext cx="1783611" cy="388145"/>
          </a:xfrm>
          <a:custGeom>
            <a:avLst/>
            <a:gdLst>
              <a:gd name="connsiteX0" fmla="*/ 183261 w 2631852"/>
              <a:gd name="connsiteY0" fmla="*/ 66961 h 572738"/>
              <a:gd name="connsiteX1" fmla="*/ 135541 w 2631852"/>
              <a:gd name="connsiteY1" fmla="*/ 36195 h 572738"/>
              <a:gd name="connsiteX2" fmla="*/ 87820 w 2631852"/>
              <a:gd name="connsiteY2" fmla="*/ 66961 h 572738"/>
              <a:gd name="connsiteX3" fmla="*/ 87820 w 2631852"/>
              <a:gd name="connsiteY3" fmla="*/ 114681 h 572738"/>
              <a:gd name="connsiteX4" fmla="*/ 106680 w 2631852"/>
              <a:gd name="connsiteY4" fmla="*/ 155543 h 572738"/>
              <a:gd name="connsiteX5" fmla="*/ 238506 w 2631852"/>
              <a:gd name="connsiteY5" fmla="*/ 268510 h 572738"/>
              <a:gd name="connsiteX6" fmla="*/ 268605 w 2631852"/>
              <a:gd name="connsiteY6" fmla="*/ 323755 h 572738"/>
              <a:gd name="connsiteX7" fmla="*/ 268605 w 2631852"/>
              <a:gd name="connsiteY7" fmla="*/ 395287 h 572738"/>
              <a:gd name="connsiteX8" fmla="*/ 135541 w 2631852"/>
              <a:gd name="connsiteY8" fmla="*/ 461772 h 572738"/>
              <a:gd name="connsiteX9" fmla="*/ 0 w 2631852"/>
              <a:gd name="connsiteY9" fmla="*/ 395287 h 572738"/>
              <a:gd name="connsiteX10" fmla="*/ 0 w 2631852"/>
              <a:gd name="connsiteY10" fmla="*/ 333089 h 572738"/>
              <a:gd name="connsiteX11" fmla="*/ 82868 w 2631852"/>
              <a:gd name="connsiteY11" fmla="*/ 333089 h 572738"/>
              <a:gd name="connsiteX12" fmla="*/ 82868 w 2631852"/>
              <a:gd name="connsiteY12" fmla="*/ 392716 h 572738"/>
              <a:gd name="connsiteX13" fmla="*/ 135541 w 2631852"/>
              <a:gd name="connsiteY13" fmla="*/ 426625 h 572738"/>
              <a:gd name="connsiteX14" fmla="*/ 185738 w 2631852"/>
              <a:gd name="connsiteY14" fmla="*/ 392716 h 572738"/>
              <a:gd name="connsiteX15" fmla="*/ 185738 w 2631852"/>
              <a:gd name="connsiteY15" fmla="*/ 329375 h 572738"/>
              <a:gd name="connsiteX16" fmla="*/ 161925 w 2631852"/>
              <a:gd name="connsiteY16" fmla="*/ 286036 h 572738"/>
              <a:gd name="connsiteX17" fmla="*/ 40100 w 2631852"/>
              <a:gd name="connsiteY17" fmla="*/ 179927 h 572738"/>
              <a:gd name="connsiteX18" fmla="*/ 4953 w 2631852"/>
              <a:gd name="connsiteY18" fmla="*/ 122206 h 572738"/>
              <a:gd name="connsiteX19" fmla="*/ 4953 w 2631852"/>
              <a:gd name="connsiteY19" fmla="*/ 67627 h 572738"/>
              <a:gd name="connsiteX20" fmla="*/ 135541 w 2631852"/>
              <a:gd name="connsiteY20" fmla="*/ 1048 h 572738"/>
              <a:gd name="connsiteX21" fmla="*/ 266129 w 2631852"/>
              <a:gd name="connsiteY21" fmla="*/ 64484 h 572738"/>
              <a:gd name="connsiteX22" fmla="*/ 266129 w 2631852"/>
              <a:gd name="connsiteY22" fmla="*/ 122206 h 572738"/>
              <a:gd name="connsiteX23" fmla="*/ 183261 w 2631852"/>
              <a:gd name="connsiteY23" fmla="*/ 122206 h 572738"/>
              <a:gd name="connsiteX24" fmla="*/ 183261 w 2631852"/>
              <a:gd name="connsiteY24" fmla="*/ 66961 h 572738"/>
              <a:gd name="connsiteX25" fmla="*/ 982218 w 2631852"/>
              <a:gd name="connsiteY25" fmla="*/ 76581 h 572738"/>
              <a:gd name="connsiteX26" fmla="*/ 1127855 w 2631852"/>
              <a:gd name="connsiteY26" fmla="*/ 0 h 572738"/>
              <a:gd name="connsiteX27" fmla="*/ 1273493 w 2631852"/>
              <a:gd name="connsiteY27" fmla="*/ 76581 h 572738"/>
              <a:gd name="connsiteX28" fmla="*/ 1273493 w 2631852"/>
              <a:gd name="connsiteY28" fmla="*/ 384143 h 572738"/>
              <a:gd name="connsiteX29" fmla="*/ 1127855 w 2631852"/>
              <a:gd name="connsiteY29" fmla="*/ 460724 h 572738"/>
              <a:gd name="connsiteX30" fmla="*/ 982218 w 2631852"/>
              <a:gd name="connsiteY30" fmla="*/ 384143 h 572738"/>
              <a:gd name="connsiteX31" fmla="*/ 982218 w 2631852"/>
              <a:gd name="connsiteY31" fmla="*/ 76581 h 572738"/>
              <a:gd name="connsiteX32" fmla="*/ 1065086 w 2631852"/>
              <a:gd name="connsiteY32" fmla="*/ 382905 h 572738"/>
              <a:gd name="connsiteX33" fmla="*/ 1127855 w 2631852"/>
              <a:gd name="connsiteY33" fmla="*/ 425577 h 572738"/>
              <a:gd name="connsiteX34" fmla="*/ 1190625 w 2631852"/>
              <a:gd name="connsiteY34" fmla="*/ 382905 h 572738"/>
              <a:gd name="connsiteX35" fmla="*/ 1190625 w 2631852"/>
              <a:gd name="connsiteY35" fmla="*/ 77914 h 572738"/>
              <a:gd name="connsiteX36" fmla="*/ 1127855 w 2631852"/>
              <a:gd name="connsiteY36" fmla="*/ 35242 h 572738"/>
              <a:gd name="connsiteX37" fmla="*/ 1065086 w 2631852"/>
              <a:gd name="connsiteY37" fmla="*/ 77914 h 572738"/>
              <a:gd name="connsiteX38" fmla="*/ 1065086 w 2631852"/>
              <a:gd name="connsiteY38" fmla="*/ 382905 h 572738"/>
              <a:gd name="connsiteX39" fmla="*/ 1319212 w 2631852"/>
              <a:gd name="connsiteY39" fmla="*/ 3810 h 572738"/>
              <a:gd name="connsiteX40" fmla="*/ 1451039 w 2631852"/>
              <a:gd name="connsiteY40" fmla="*/ 3810 h 572738"/>
              <a:gd name="connsiteX41" fmla="*/ 1589151 w 2631852"/>
              <a:gd name="connsiteY41" fmla="*/ 72866 h 572738"/>
              <a:gd name="connsiteX42" fmla="*/ 1589151 w 2631852"/>
              <a:gd name="connsiteY42" fmla="*/ 183928 h 572738"/>
              <a:gd name="connsiteX43" fmla="*/ 1451134 w 2631852"/>
              <a:gd name="connsiteY43" fmla="*/ 252984 h 572738"/>
              <a:gd name="connsiteX44" fmla="*/ 1402175 w 2631852"/>
              <a:gd name="connsiteY44" fmla="*/ 252984 h 572738"/>
              <a:gd name="connsiteX45" fmla="*/ 1402175 w 2631852"/>
              <a:gd name="connsiteY45" fmla="*/ 457010 h 572738"/>
              <a:gd name="connsiteX46" fmla="*/ 1319308 w 2631852"/>
              <a:gd name="connsiteY46" fmla="*/ 457010 h 572738"/>
              <a:gd name="connsiteX47" fmla="*/ 1319308 w 2631852"/>
              <a:gd name="connsiteY47" fmla="*/ 3810 h 572738"/>
              <a:gd name="connsiteX48" fmla="*/ 1442276 w 2631852"/>
              <a:gd name="connsiteY48" fmla="*/ 217837 h 572738"/>
              <a:gd name="connsiteX49" fmla="*/ 1506283 w 2631852"/>
              <a:gd name="connsiteY49" fmla="*/ 189548 h 572738"/>
              <a:gd name="connsiteX50" fmla="*/ 1506283 w 2631852"/>
              <a:gd name="connsiteY50" fmla="*/ 67151 h 572738"/>
              <a:gd name="connsiteX51" fmla="*/ 1442276 w 2631852"/>
              <a:gd name="connsiteY51" fmla="*/ 38862 h 572738"/>
              <a:gd name="connsiteX52" fmla="*/ 1402080 w 2631852"/>
              <a:gd name="connsiteY52" fmla="*/ 38862 h 572738"/>
              <a:gd name="connsiteX53" fmla="*/ 1402080 w 2631852"/>
              <a:gd name="connsiteY53" fmla="*/ 217837 h 572738"/>
              <a:gd name="connsiteX54" fmla="*/ 1442276 w 2631852"/>
              <a:gd name="connsiteY54" fmla="*/ 217837 h 572738"/>
              <a:gd name="connsiteX55" fmla="*/ 1796034 w 2631852"/>
              <a:gd name="connsiteY55" fmla="*/ 65913 h 572738"/>
              <a:gd name="connsiteX56" fmla="*/ 1748409 w 2631852"/>
              <a:gd name="connsiteY56" fmla="*/ 35147 h 572738"/>
              <a:gd name="connsiteX57" fmla="*/ 1700594 w 2631852"/>
              <a:gd name="connsiteY57" fmla="*/ 65913 h 572738"/>
              <a:gd name="connsiteX58" fmla="*/ 1700594 w 2631852"/>
              <a:gd name="connsiteY58" fmla="*/ 113633 h 572738"/>
              <a:gd name="connsiteX59" fmla="*/ 1719453 w 2631852"/>
              <a:gd name="connsiteY59" fmla="*/ 154400 h 572738"/>
              <a:gd name="connsiteX60" fmla="*/ 1851279 w 2631852"/>
              <a:gd name="connsiteY60" fmla="*/ 267367 h 572738"/>
              <a:gd name="connsiteX61" fmla="*/ 1881378 w 2631852"/>
              <a:gd name="connsiteY61" fmla="*/ 322612 h 572738"/>
              <a:gd name="connsiteX62" fmla="*/ 1881378 w 2631852"/>
              <a:gd name="connsiteY62" fmla="*/ 394145 h 572738"/>
              <a:gd name="connsiteX63" fmla="*/ 1748314 w 2631852"/>
              <a:gd name="connsiteY63" fmla="*/ 460629 h 572738"/>
              <a:gd name="connsiteX64" fmla="*/ 1612678 w 2631852"/>
              <a:gd name="connsiteY64" fmla="*/ 394049 h 572738"/>
              <a:gd name="connsiteX65" fmla="*/ 1612678 w 2631852"/>
              <a:gd name="connsiteY65" fmla="*/ 331946 h 572738"/>
              <a:gd name="connsiteX66" fmla="*/ 1695545 w 2631852"/>
              <a:gd name="connsiteY66" fmla="*/ 331946 h 572738"/>
              <a:gd name="connsiteX67" fmla="*/ 1695545 w 2631852"/>
              <a:gd name="connsiteY67" fmla="*/ 391573 h 572738"/>
              <a:gd name="connsiteX68" fmla="*/ 1748314 w 2631852"/>
              <a:gd name="connsiteY68" fmla="*/ 425482 h 572738"/>
              <a:gd name="connsiteX69" fmla="*/ 1798511 w 2631852"/>
              <a:gd name="connsiteY69" fmla="*/ 391573 h 572738"/>
              <a:gd name="connsiteX70" fmla="*/ 1798511 w 2631852"/>
              <a:gd name="connsiteY70" fmla="*/ 328327 h 572738"/>
              <a:gd name="connsiteX71" fmla="*/ 1774698 w 2631852"/>
              <a:gd name="connsiteY71" fmla="*/ 284988 h 572738"/>
              <a:gd name="connsiteX72" fmla="*/ 1652969 w 2631852"/>
              <a:gd name="connsiteY72" fmla="*/ 178880 h 572738"/>
              <a:gd name="connsiteX73" fmla="*/ 1617821 w 2631852"/>
              <a:gd name="connsiteY73" fmla="*/ 121158 h 572738"/>
              <a:gd name="connsiteX74" fmla="*/ 1617821 w 2631852"/>
              <a:gd name="connsiteY74" fmla="*/ 66484 h 572738"/>
              <a:gd name="connsiteX75" fmla="*/ 1748409 w 2631852"/>
              <a:gd name="connsiteY75" fmla="*/ 0 h 572738"/>
              <a:gd name="connsiteX76" fmla="*/ 1878902 w 2631852"/>
              <a:gd name="connsiteY76" fmla="*/ 63437 h 572738"/>
              <a:gd name="connsiteX77" fmla="*/ 1878902 w 2631852"/>
              <a:gd name="connsiteY77" fmla="*/ 121158 h 572738"/>
              <a:gd name="connsiteX78" fmla="*/ 1796034 w 2631852"/>
              <a:gd name="connsiteY78" fmla="*/ 121158 h 572738"/>
              <a:gd name="connsiteX79" fmla="*/ 1796034 w 2631852"/>
              <a:gd name="connsiteY79" fmla="*/ 65913 h 572738"/>
              <a:gd name="connsiteX80" fmla="*/ 2407444 w 2631852"/>
              <a:gd name="connsiteY80" fmla="*/ 65913 h 572738"/>
              <a:gd name="connsiteX81" fmla="*/ 2359724 w 2631852"/>
              <a:gd name="connsiteY81" fmla="*/ 35147 h 572738"/>
              <a:gd name="connsiteX82" fmla="*/ 2312003 w 2631852"/>
              <a:gd name="connsiteY82" fmla="*/ 65913 h 572738"/>
              <a:gd name="connsiteX83" fmla="*/ 2312003 w 2631852"/>
              <a:gd name="connsiteY83" fmla="*/ 113633 h 572738"/>
              <a:gd name="connsiteX84" fmla="*/ 2330863 w 2631852"/>
              <a:gd name="connsiteY84" fmla="*/ 154400 h 572738"/>
              <a:gd name="connsiteX85" fmla="*/ 2462689 w 2631852"/>
              <a:gd name="connsiteY85" fmla="*/ 267367 h 572738"/>
              <a:gd name="connsiteX86" fmla="*/ 2492788 w 2631852"/>
              <a:gd name="connsiteY86" fmla="*/ 322612 h 572738"/>
              <a:gd name="connsiteX87" fmla="*/ 2492788 w 2631852"/>
              <a:gd name="connsiteY87" fmla="*/ 394145 h 572738"/>
              <a:gd name="connsiteX88" fmla="*/ 2359724 w 2631852"/>
              <a:gd name="connsiteY88" fmla="*/ 460629 h 572738"/>
              <a:gd name="connsiteX89" fmla="*/ 2224088 w 2631852"/>
              <a:gd name="connsiteY89" fmla="*/ 394145 h 572738"/>
              <a:gd name="connsiteX90" fmla="*/ 2224088 w 2631852"/>
              <a:gd name="connsiteY90" fmla="*/ 332042 h 572738"/>
              <a:gd name="connsiteX91" fmla="*/ 2306955 w 2631852"/>
              <a:gd name="connsiteY91" fmla="*/ 332042 h 572738"/>
              <a:gd name="connsiteX92" fmla="*/ 2306955 w 2631852"/>
              <a:gd name="connsiteY92" fmla="*/ 391668 h 572738"/>
              <a:gd name="connsiteX93" fmla="*/ 2359724 w 2631852"/>
              <a:gd name="connsiteY93" fmla="*/ 425577 h 572738"/>
              <a:gd name="connsiteX94" fmla="*/ 2409920 w 2631852"/>
              <a:gd name="connsiteY94" fmla="*/ 391668 h 572738"/>
              <a:gd name="connsiteX95" fmla="*/ 2409920 w 2631852"/>
              <a:gd name="connsiteY95" fmla="*/ 328327 h 572738"/>
              <a:gd name="connsiteX96" fmla="*/ 2386013 w 2631852"/>
              <a:gd name="connsiteY96" fmla="*/ 284988 h 572738"/>
              <a:gd name="connsiteX97" fmla="*/ 2264283 w 2631852"/>
              <a:gd name="connsiteY97" fmla="*/ 178880 h 572738"/>
              <a:gd name="connsiteX98" fmla="*/ 2229136 w 2631852"/>
              <a:gd name="connsiteY98" fmla="*/ 121158 h 572738"/>
              <a:gd name="connsiteX99" fmla="*/ 2229136 w 2631852"/>
              <a:gd name="connsiteY99" fmla="*/ 66484 h 572738"/>
              <a:gd name="connsiteX100" fmla="*/ 2359724 w 2631852"/>
              <a:gd name="connsiteY100" fmla="*/ 0 h 572738"/>
              <a:gd name="connsiteX101" fmla="*/ 2490216 w 2631852"/>
              <a:gd name="connsiteY101" fmla="*/ 63437 h 572738"/>
              <a:gd name="connsiteX102" fmla="*/ 2490216 w 2631852"/>
              <a:gd name="connsiteY102" fmla="*/ 121158 h 572738"/>
              <a:gd name="connsiteX103" fmla="*/ 2407444 w 2631852"/>
              <a:gd name="connsiteY103" fmla="*/ 121158 h 572738"/>
              <a:gd name="connsiteX104" fmla="*/ 2407444 w 2631852"/>
              <a:gd name="connsiteY104" fmla="*/ 65913 h 572738"/>
              <a:gd name="connsiteX105" fmla="*/ 343376 w 2631852"/>
              <a:gd name="connsiteY105" fmla="*/ 572738 h 572738"/>
              <a:gd name="connsiteX106" fmla="*/ 426339 w 2631852"/>
              <a:gd name="connsiteY106" fmla="*/ 572738 h 572738"/>
              <a:gd name="connsiteX107" fmla="*/ 607886 w 2631852"/>
              <a:gd name="connsiteY107" fmla="*/ 3810 h 572738"/>
              <a:gd name="connsiteX108" fmla="*/ 524923 w 2631852"/>
              <a:gd name="connsiteY108" fmla="*/ 3810 h 572738"/>
              <a:gd name="connsiteX109" fmla="*/ 343376 w 2631852"/>
              <a:gd name="connsiteY109" fmla="*/ 572738 h 572738"/>
              <a:gd name="connsiteX110" fmla="*/ 435578 w 2631852"/>
              <a:gd name="connsiteY110" fmla="*/ 226981 h 572738"/>
              <a:gd name="connsiteX111" fmla="*/ 364807 w 2631852"/>
              <a:gd name="connsiteY111" fmla="*/ 4858 h 572738"/>
              <a:gd name="connsiteX112" fmla="*/ 281845 w 2631852"/>
              <a:gd name="connsiteY112" fmla="*/ 4858 h 572738"/>
              <a:gd name="connsiteX113" fmla="*/ 394049 w 2631852"/>
              <a:gd name="connsiteY113" fmla="*/ 357283 h 572738"/>
              <a:gd name="connsiteX114" fmla="*/ 435578 w 2631852"/>
              <a:gd name="connsiteY114" fmla="*/ 226981 h 572738"/>
              <a:gd name="connsiteX115" fmla="*/ 1955292 w 2631852"/>
              <a:gd name="connsiteY115" fmla="*/ 572738 h 572738"/>
              <a:gd name="connsiteX116" fmla="*/ 2038255 w 2631852"/>
              <a:gd name="connsiteY116" fmla="*/ 572738 h 572738"/>
              <a:gd name="connsiteX117" fmla="*/ 2219801 w 2631852"/>
              <a:gd name="connsiteY117" fmla="*/ 3715 h 572738"/>
              <a:gd name="connsiteX118" fmla="*/ 2136839 w 2631852"/>
              <a:gd name="connsiteY118" fmla="*/ 3715 h 572738"/>
              <a:gd name="connsiteX119" fmla="*/ 1955292 w 2631852"/>
              <a:gd name="connsiteY119" fmla="*/ 572738 h 572738"/>
              <a:gd name="connsiteX120" fmla="*/ 2047875 w 2631852"/>
              <a:gd name="connsiteY120" fmla="*/ 225933 h 572738"/>
              <a:gd name="connsiteX121" fmla="*/ 1977104 w 2631852"/>
              <a:gd name="connsiteY121" fmla="*/ 3810 h 572738"/>
              <a:gd name="connsiteX122" fmla="*/ 1894141 w 2631852"/>
              <a:gd name="connsiteY122" fmla="*/ 3810 h 572738"/>
              <a:gd name="connsiteX123" fmla="*/ 2006346 w 2631852"/>
              <a:gd name="connsiteY123" fmla="*/ 356235 h 572738"/>
              <a:gd name="connsiteX124" fmla="*/ 2047875 w 2631852"/>
              <a:gd name="connsiteY124" fmla="*/ 225933 h 572738"/>
              <a:gd name="connsiteX125" fmla="*/ 931164 w 2631852"/>
              <a:gd name="connsiteY125" fmla="*/ 457010 h 572738"/>
              <a:gd name="connsiteX126" fmla="*/ 931545 w 2631852"/>
              <a:gd name="connsiteY126" fmla="*/ 457010 h 572738"/>
              <a:gd name="connsiteX127" fmla="*/ 931545 w 2631852"/>
              <a:gd name="connsiteY127" fmla="*/ 72962 h 572738"/>
              <a:gd name="connsiteX128" fmla="*/ 793528 w 2631852"/>
              <a:gd name="connsiteY128" fmla="*/ 3905 h 572738"/>
              <a:gd name="connsiteX129" fmla="*/ 633698 w 2631852"/>
              <a:gd name="connsiteY129" fmla="*/ 3905 h 572738"/>
              <a:gd name="connsiteX130" fmla="*/ 633698 w 2631852"/>
              <a:gd name="connsiteY130" fmla="*/ 457105 h 572738"/>
              <a:gd name="connsiteX131" fmla="*/ 716471 w 2631852"/>
              <a:gd name="connsiteY131" fmla="*/ 457105 h 572738"/>
              <a:gd name="connsiteX132" fmla="*/ 716566 w 2631852"/>
              <a:gd name="connsiteY132" fmla="*/ 457010 h 572738"/>
              <a:gd name="connsiteX133" fmla="*/ 716566 w 2631852"/>
              <a:gd name="connsiteY133" fmla="*/ 39052 h 572738"/>
              <a:gd name="connsiteX134" fmla="*/ 784670 w 2631852"/>
              <a:gd name="connsiteY134" fmla="*/ 39052 h 572738"/>
              <a:gd name="connsiteX135" fmla="*/ 848678 w 2631852"/>
              <a:gd name="connsiteY135" fmla="*/ 67342 h 572738"/>
              <a:gd name="connsiteX136" fmla="*/ 848678 w 2631852"/>
              <a:gd name="connsiteY136" fmla="*/ 457010 h 572738"/>
              <a:gd name="connsiteX137" fmla="*/ 931164 w 2631852"/>
              <a:gd name="connsiteY137" fmla="*/ 457010 h 572738"/>
              <a:gd name="connsiteX138" fmla="*/ 2524982 w 2631852"/>
              <a:gd name="connsiteY138" fmla="*/ 59722 h 572738"/>
              <a:gd name="connsiteX139" fmla="*/ 2578608 w 2631852"/>
              <a:gd name="connsiteY139" fmla="*/ 7144 h 572738"/>
              <a:gd name="connsiteX140" fmla="*/ 2631853 w 2631852"/>
              <a:gd name="connsiteY140" fmla="*/ 59722 h 572738"/>
              <a:gd name="connsiteX141" fmla="*/ 2578608 w 2631852"/>
              <a:gd name="connsiteY141" fmla="*/ 112681 h 572738"/>
              <a:gd name="connsiteX142" fmla="*/ 2524982 w 2631852"/>
              <a:gd name="connsiteY142" fmla="*/ 59722 h 572738"/>
              <a:gd name="connsiteX143" fmla="*/ 2578608 w 2631852"/>
              <a:gd name="connsiteY143" fmla="*/ 103918 h 572738"/>
              <a:gd name="connsiteX144" fmla="*/ 2621280 w 2631852"/>
              <a:gd name="connsiteY144" fmla="*/ 59817 h 572738"/>
              <a:gd name="connsiteX145" fmla="*/ 2578608 w 2631852"/>
              <a:gd name="connsiteY145" fmla="*/ 16002 h 572738"/>
              <a:gd name="connsiteX146" fmla="*/ 2535555 w 2631852"/>
              <a:gd name="connsiteY146" fmla="*/ 59817 h 572738"/>
              <a:gd name="connsiteX147" fmla="*/ 2578608 w 2631852"/>
              <a:gd name="connsiteY147" fmla="*/ 103918 h 572738"/>
              <a:gd name="connsiteX148" fmla="*/ 2567464 w 2631852"/>
              <a:gd name="connsiteY148" fmla="*/ 90297 h 572738"/>
              <a:gd name="connsiteX149" fmla="*/ 2558225 w 2631852"/>
              <a:gd name="connsiteY149" fmla="*/ 90297 h 572738"/>
              <a:gd name="connsiteX150" fmla="*/ 2558225 w 2631852"/>
              <a:gd name="connsiteY150" fmla="*/ 29432 h 572738"/>
              <a:gd name="connsiteX151" fmla="*/ 2581466 w 2631852"/>
              <a:gd name="connsiteY151" fmla="*/ 29432 h 572738"/>
              <a:gd name="connsiteX152" fmla="*/ 2602897 w 2631852"/>
              <a:gd name="connsiteY152" fmla="*/ 46768 h 572738"/>
              <a:gd name="connsiteX153" fmla="*/ 2587085 w 2631852"/>
              <a:gd name="connsiteY153" fmla="*/ 63532 h 572738"/>
              <a:gd name="connsiteX154" fmla="*/ 2604421 w 2631852"/>
              <a:gd name="connsiteY154" fmla="*/ 90297 h 572738"/>
              <a:gd name="connsiteX155" fmla="*/ 2594134 w 2631852"/>
              <a:gd name="connsiteY155" fmla="*/ 90297 h 572738"/>
              <a:gd name="connsiteX156" fmla="*/ 2578037 w 2631852"/>
              <a:gd name="connsiteY156" fmla="*/ 63913 h 572738"/>
              <a:gd name="connsiteX157" fmla="*/ 2567464 w 2631852"/>
              <a:gd name="connsiteY157" fmla="*/ 63913 h 572738"/>
              <a:gd name="connsiteX158" fmla="*/ 2567464 w 2631852"/>
              <a:gd name="connsiteY158" fmla="*/ 90297 h 572738"/>
              <a:gd name="connsiteX159" fmla="*/ 2578418 w 2631852"/>
              <a:gd name="connsiteY159" fmla="*/ 56102 h 572738"/>
              <a:gd name="connsiteX160" fmla="*/ 2593277 w 2631852"/>
              <a:gd name="connsiteY160" fmla="*/ 46196 h 572738"/>
              <a:gd name="connsiteX161" fmla="*/ 2580037 w 2631852"/>
              <a:gd name="connsiteY161" fmla="*/ 37243 h 572738"/>
              <a:gd name="connsiteX162" fmla="*/ 2567464 w 2631852"/>
              <a:gd name="connsiteY162" fmla="*/ 37243 h 572738"/>
              <a:gd name="connsiteX163" fmla="*/ 2567464 w 2631852"/>
              <a:gd name="connsiteY163" fmla="*/ 56102 h 572738"/>
              <a:gd name="connsiteX164" fmla="*/ 2578418 w 2631852"/>
              <a:gd name="connsiteY164" fmla="*/ 56102 h 572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Lst>
            <a:rect l="l" t="t" r="r" b="b"/>
            <a:pathLst>
              <a:path w="2631852" h="572738">
                <a:moveTo>
                  <a:pt x="183261" y="66961"/>
                </a:moveTo>
                <a:cubicBezTo>
                  <a:pt x="183261" y="49339"/>
                  <a:pt x="174498" y="36195"/>
                  <a:pt x="135541" y="36195"/>
                </a:cubicBezTo>
                <a:cubicBezTo>
                  <a:pt x="96679" y="36195"/>
                  <a:pt x="87820" y="49339"/>
                  <a:pt x="87820" y="66961"/>
                </a:cubicBezTo>
                <a:lnTo>
                  <a:pt x="87820" y="114681"/>
                </a:lnTo>
                <a:cubicBezTo>
                  <a:pt x="87820" y="129159"/>
                  <a:pt x="92869" y="143542"/>
                  <a:pt x="106680" y="155543"/>
                </a:cubicBezTo>
                <a:lnTo>
                  <a:pt x="238506" y="268510"/>
                </a:lnTo>
                <a:cubicBezTo>
                  <a:pt x="257366" y="284226"/>
                  <a:pt x="268605" y="303657"/>
                  <a:pt x="268605" y="323755"/>
                </a:cubicBezTo>
                <a:lnTo>
                  <a:pt x="268605" y="395287"/>
                </a:lnTo>
                <a:cubicBezTo>
                  <a:pt x="268605" y="437960"/>
                  <a:pt x="218408" y="461772"/>
                  <a:pt x="135541" y="461772"/>
                </a:cubicBezTo>
                <a:cubicBezTo>
                  <a:pt x="43910" y="461772"/>
                  <a:pt x="0" y="441103"/>
                  <a:pt x="0" y="395287"/>
                </a:cubicBezTo>
                <a:lnTo>
                  <a:pt x="0" y="333089"/>
                </a:lnTo>
                <a:lnTo>
                  <a:pt x="82868" y="333089"/>
                </a:lnTo>
                <a:lnTo>
                  <a:pt x="82868" y="392716"/>
                </a:lnTo>
                <a:cubicBezTo>
                  <a:pt x="82868" y="414052"/>
                  <a:pt x="99155" y="426625"/>
                  <a:pt x="135541" y="426625"/>
                </a:cubicBezTo>
                <a:cubicBezTo>
                  <a:pt x="169450" y="426625"/>
                  <a:pt x="185738" y="414052"/>
                  <a:pt x="185738" y="392716"/>
                </a:cubicBezTo>
                <a:lnTo>
                  <a:pt x="185738" y="329375"/>
                </a:lnTo>
                <a:cubicBezTo>
                  <a:pt x="185738" y="313658"/>
                  <a:pt x="179451" y="301752"/>
                  <a:pt x="161925" y="286036"/>
                </a:cubicBezTo>
                <a:lnTo>
                  <a:pt x="40100" y="179927"/>
                </a:lnTo>
                <a:cubicBezTo>
                  <a:pt x="17526" y="160496"/>
                  <a:pt x="4953" y="145352"/>
                  <a:pt x="4953" y="122206"/>
                </a:cubicBezTo>
                <a:lnTo>
                  <a:pt x="4953" y="67627"/>
                </a:lnTo>
                <a:cubicBezTo>
                  <a:pt x="4953" y="23051"/>
                  <a:pt x="51435" y="1048"/>
                  <a:pt x="135541" y="1048"/>
                </a:cubicBezTo>
                <a:cubicBezTo>
                  <a:pt x="228410" y="1048"/>
                  <a:pt x="266129" y="23051"/>
                  <a:pt x="266129" y="64484"/>
                </a:cubicBezTo>
                <a:lnTo>
                  <a:pt x="266129" y="122206"/>
                </a:lnTo>
                <a:lnTo>
                  <a:pt x="183261" y="122206"/>
                </a:lnTo>
                <a:lnTo>
                  <a:pt x="183261" y="66961"/>
                </a:lnTo>
                <a:close/>
                <a:moveTo>
                  <a:pt x="982218" y="76581"/>
                </a:moveTo>
                <a:cubicBezTo>
                  <a:pt x="982218" y="32004"/>
                  <a:pt x="1016127" y="0"/>
                  <a:pt x="1127855" y="0"/>
                </a:cubicBezTo>
                <a:cubicBezTo>
                  <a:pt x="1239583" y="0"/>
                  <a:pt x="1273493" y="32004"/>
                  <a:pt x="1273493" y="76581"/>
                </a:cubicBezTo>
                <a:lnTo>
                  <a:pt x="1273493" y="384143"/>
                </a:lnTo>
                <a:cubicBezTo>
                  <a:pt x="1273493" y="428720"/>
                  <a:pt x="1239583" y="460724"/>
                  <a:pt x="1127855" y="460724"/>
                </a:cubicBezTo>
                <a:cubicBezTo>
                  <a:pt x="1016127" y="460724"/>
                  <a:pt x="982218" y="428720"/>
                  <a:pt x="982218" y="384143"/>
                </a:cubicBezTo>
                <a:lnTo>
                  <a:pt x="982218" y="76581"/>
                </a:lnTo>
                <a:close/>
                <a:moveTo>
                  <a:pt x="1065086" y="382905"/>
                </a:moveTo>
                <a:cubicBezTo>
                  <a:pt x="1065086" y="408051"/>
                  <a:pt x="1075087" y="425577"/>
                  <a:pt x="1127855" y="425577"/>
                </a:cubicBezTo>
                <a:cubicBezTo>
                  <a:pt x="1180624" y="425577"/>
                  <a:pt x="1190625" y="407956"/>
                  <a:pt x="1190625" y="382905"/>
                </a:cubicBezTo>
                <a:lnTo>
                  <a:pt x="1190625" y="77914"/>
                </a:lnTo>
                <a:cubicBezTo>
                  <a:pt x="1190625" y="52768"/>
                  <a:pt x="1180529" y="35242"/>
                  <a:pt x="1127855" y="35242"/>
                </a:cubicBezTo>
                <a:cubicBezTo>
                  <a:pt x="1075087" y="35242"/>
                  <a:pt x="1065086" y="52864"/>
                  <a:pt x="1065086" y="77914"/>
                </a:cubicBezTo>
                <a:lnTo>
                  <a:pt x="1065086" y="382905"/>
                </a:lnTo>
                <a:close/>
                <a:moveTo>
                  <a:pt x="1319212" y="3810"/>
                </a:moveTo>
                <a:lnTo>
                  <a:pt x="1451039" y="3810"/>
                </a:lnTo>
                <a:cubicBezTo>
                  <a:pt x="1557719" y="3810"/>
                  <a:pt x="1589151" y="21431"/>
                  <a:pt x="1589151" y="72866"/>
                </a:cubicBezTo>
                <a:lnTo>
                  <a:pt x="1589151" y="183928"/>
                </a:lnTo>
                <a:cubicBezTo>
                  <a:pt x="1589151" y="235363"/>
                  <a:pt x="1557814" y="252984"/>
                  <a:pt x="1451134" y="252984"/>
                </a:cubicBezTo>
                <a:lnTo>
                  <a:pt x="1402175" y="252984"/>
                </a:lnTo>
                <a:lnTo>
                  <a:pt x="1402175" y="457010"/>
                </a:lnTo>
                <a:lnTo>
                  <a:pt x="1319308" y="457010"/>
                </a:lnTo>
                <a:lnTo>
                  <a:pt x="1319308" y="3810"/>
                </a:lnTo>
                <a:close/>
                <a:moveTo>
                  <a:pt x="1442276" y="217837"/>
                </a:moveTo>
                <a:cubicBezTo>
                  <a:pt x="1479995" y="217837"/>
                  <a:pt x="1506283" y="212788"/>
                  <a:pt x="1506283" y="189548"/>
                </a:cubicBezTo>
                <a:lnTo>
                  <a:pt x="1506283" y="67151"/>
                </a:lnTo>
                <a:cubicBezTo>
                  <a:pt x="1506283" y="43910"/>
                  <a:pt x="1479995" y="38862"/>
                  <a:pt x="1442276" y="38862"/>
                </a:cubicBezTo>
                <a:lnTo>
                  <a:pt x="1402080" y="38862"/>
                </a:lnTo>
                <a:lnTo>
                  <a:pt x="1402080" y="217837"/>
                </a:lnTo>
                <a:lnTo>
                  <a:pt x="1442276" y="217837"/>
                </a:lnTo>
                <a:close/>
                <a:moveTo>
                  <a:pt x="1796034" y="65913"/>
                </a:moveTo>
                <a:cubicBezTo>
                  <a:pt x="1796034" y="48292"/>
                  <a:pt x="1787271" y="35147"/>
                  <a:pt x="1748409" y="35147"/>
                </a:cubicBezTo>
                <a:cubicBezTo>
                  <a:pt x="1709452" y="35147"/>
                  <a:pt x="1700594" y="48292"/>
                  <a:pt x="1700594" y="65913"/>
                </a:cubicBezTo>
                <a:lnTo>
                  <a:pt x="1700594" y="113633"/>
                </a:lnTo>
                <a:cubicBezTo>
                  <a:pt x="1700594" y="128016"/>
                  <a:pt x="1705642" y="142494"/>
                  <a:pt x="1719453" y="154400"/>
                </a:cubicBezTo>
                <a:lnTo>
                  <a:pt x="1851279" y="267367"/>
                </a:lnTo>
                <a:cubicBezTo>
                  <a:pt x="1870043" y="283083"/>
                  <a:pt x="1881378" y="302514"/>
                  <a:pt x="1881378" y="322612"/>
                </a:cubicBezTo>
                <a:lnTo>
                  <a:pt x="1881378" y="394145"/>
                </a:lnTo>
                <a:cubicBezTo>
                  <a:pt x="1881378" y="436817"/>
                  <a:pt x="1831181" y="460629"/>
                  <a:pt x="1748314" y="460629"/>
                </a:cubicBezTo>
                <a:cubicBezTo>
                  <a:pt x="1656683" y="460629"/>
                  <a:pt x="1612678" y="439960"/>
                  <a:pt x="1612678" y="394049"/>
                </a:cubicBezTo>
                <a:lnTo>
                  <a:pt x="1612678" y="331946"/>
                </a:lnTo>
                <a:lnTo>
                  <a:pt x="1695545" y="331946"/>
                </a:lnTo>
                <a:lnTo>
                  <a:pt x="1695545" y="391573"/>
                </a:lnTo>
                <a:cubicBezTo>
                  <a:pt x="1695545" y="412909"/>
                  <a:pt x="1711833" y="425482"/>
                  <a:pt x="1748314" y="425482"/>
                </a:cubicBezTo>
                <a:cubicBezTo>
                  <a:pt x="1782223" y="425482"/>
                  <a:pt x="1798511" y="412909"/>
                  <a:pt x="1798511" y="391573"/>
                </a:cubicBezTo>
                <a:lnTo>
                  <a:pt x="1798511" y="328327"/>
                </a:lnTo>
                <a:cubicBezTo>
                  <a:pt x="1798511" y="312610"/>
                  <a:pt x="1792319" y="300704"/>
                  <a:pt x="1774698" y="284988"/>
                </a:cubicBezTo>
                <a:lnTo>
                  <a:pt x="1652969" y="178880"/>
                </a:lnTo>
                <a:cubicBezTo>
                  <a:pt x="1630394" y="159449"/>
                  <a:pt x="1617821" y="144399"/>
                  <a:pt x="1617821" y="121158"/>
                </a:cubicBezTo>
                <a:lnTo>
                  <a:pt x="1617821" y="66484"/>
                </a:lnTo>
                <a:cubicBezTo>
                  <a:pt x="1617821" y="21907"/>
                  <a:pt x="1664208" y="0"/>
                  <a:pt x="1748409" y="0"/>
                </a:cubicBezTo>
                <a:cubicBezTo>
                  <a:pt x="1841278" y="0"/>
                  <a:pt x="1878902" y="21907"/>
                  <a:pt x="1878902" y="63437"/>
                </a:cubicBezTo>
                <a:lnTo>
                  <a:pt x="1878902" y="121158"/>
                </a:lnTo>
                <a:lnTo>
                  <a:pt x="1796034" y="121158"/>
                </a:lnTo>
                <a:lnTo>
                  <a:pt x="1796034" y="65913"/>
                </a:lnTo>
                <a:close/>
                <a:moveTo>
                  <a:pt x="2407444" y="65913"/>
                </a:moveTo>
                <a:cubicBezTo>
                  <a:pt x="2407444" y="48387"/>
                  <a:pt x="2398585" y="35147"/>
                  <a:pt x="2359724" y="35147"/>
                </a:cubicBezTo>
                <a:cubicBezTo>
                  <a:pt x="2320862" y="35147"/>
                  <a:pt x="2312003" y="48292"/>
                  <a:pt x="2312003" y="65913"/>
                </a:cubicBezTo>
                <a:lnTo>
                  <a:pt x="2312003" y="113633"/>
                </a:lnTo>
                <a:cubicBezTo>
                  <a:pt x="2312003" y="128111"/>
                  <a:pt x="2317052" y="142494"/>
                  <a:pt x="2330863" y="154400"/>
                </a:cubicBezTo>
                <a:lnTo>
                  <a:pt x="2462689" y="267367"/>
                </a:lnTo>
                <a:cubicBezTo>
                  <a:pt x="2481548" y="283083"/>
                  <a:pt x="2492788" y="302514"/>
                  <a:pt x="2492788" y="322612"/>
                </a:cubicBezTo>
                <a:lnTo>
                  <a:pt x="2492788" y="394145"/>
                </a:lnTo>
                <a:cubicBezTo>
                  <a:pt x="2492788" y="436817"/>
                  <a:pt x="2442591" y="460629"/>
                  <a:pt x="2359724" y="460629"/>
                </a:cubicBezTo>
                <a:cubicBezTo>
                  <a:pt x="2268093" y="460629"/>
                  <a:pt x="2224088" y="439960"/>
                  <a:pt x="2224088" y="394145"/>
                </a:cubicBezTo>
                <a:lnTo>
                  <a:pt x="2224088" y="332042"/>
                </a:lnTo>
                <a:lnTo>
                  <a:pt x="2306955" y="332042"/>
                </a:lnTo>
                <a:lnTo>
                  <a:pt x="2306955" y="391668"/>
                </a:lnTo>
                <a:cubicBezTo>
                  <a:pt x="2306955" y="413004"/>
                  <a:pt x="2323338" y="425577"/>
                  <a:pt x="2359724" y="425577"/>
                </a:cubicBezTo>
                <a:cubicBezTo>
                  <a:pt x="2393537" y="425577"/>
                  <a:pt x="2409920" y="413004"/>
                  <a:pt x="2409920" y="391668"/>
                </a:cubicBezTo>
                <a:lnTo>
                  <a:pt x="2409920" y="328327"/>
                </a:lnTo>
                <a:cubicBezTo>
                  <a:pt x="2409920" y="312610"/>
                  <a:pt x="2403634" y="300704"/>
                  <a:pt x="2386013" y="284988"/>
                </a:cubicBezTo>
                <a:lnTo>
                  <a:pt x="2264283" y="178880"/>
                </a:lnTo>
                <a:cubicBezTo>
                  <a:pt x="2241709" y="159449"/>
                  <a:pt x="2229136" y="144399"/>
                  <a:pt x="2229136" y="121158"/>
                </a:cubicBezTo>
                <a:lnTo>
                  <a:pt x="2229136" y="66484"/>
                </a:lnTo>
                <a:cubicBezTo>
                  <a:pt x="2229136" y="21907"/>
                  <a:pt x="2275618" y="0"/>
                  <a:pt x="2359724" y="0"/>
                </a:cubicBezTo>
                <a:cubicBezTo>
                  <a:pt x="2452592" y="0"/>
                  <a:pt x="2490216" y="22003"/>
                  <a:pt x="2490216" y="63437"/>
                </a:cubicBezTo>
                <a:lnTo>
                  <a:pt x="2490216" y="121158"/>
                </a:lnTo>
                <a:lnTo>
                  <a:pt x="2407444" y="121158"/>
                </a:lnTo>
                <a:lnTo>
                  <a:pt x="2407444" y="65913"/>
                </a:lnTo>
                <a:close/>
                <a:moveTo>
                  <a:pt x="343376" y="572738"/>
                </a:moveTo>
                <a:lnTo>
                  <a:pt x="426339" y="572738"/>
                </a:lnTo>
                <a:lnTo>
                  <a:pt x="607886" y="3810"/>
                </a:lnTo>
                <a:lnTo>
                  <a:pt x="524923" y="3810"/>
                </a:lnTo>
                <a:lnTo>
                  <a:pt x="343376" y="572738"/>
                </a:lnTo>
                <a:close/>
                <a:moveTo>
                  <a:pt x="435578" y="226981"/>
                </a:moveTo>
                <a:lnTo>
                  <a:pt x="364807" y="4858"/>
                </a:lnTo>
                <a:lnTo>
                  <a:pt x="281845" y="4858"/>
                </a:lnTo>
                <a:lnTo>
                  <a:pt x="394049" y="357283"/>
                </a:lnTo>
                <a:lnTo>
                  <a:pt x="435578" y="226981"/>
                </a:lnTo>
                <a:close/>
                <a:moveTo>
                  <a:pt x="1955292" y="572738"/>
                </a:moveTo>
                <a:lnTo>
                  <a:pt x="2038255" y="572738"/>
                </a:lnTo>
                <a:lnTo>
                  <a:pt x="2219801" y="3715"/>
                </a:lnTo>
                <a:lnTo>
                  <a:pt x="2136839" y="3715"/>
                </a:lnTo>
                <a:lnTo>
                  <a:pt x="1955292" y="572738"/>
                </a:lnTo>
                <a:close/>
                <a:moveTo>
                  <a:pt x="2047875" y="225933"/>
                </a:moveTo>
                <a:lnTo>
                  <a:pt x="1977104" y="3810"/>
                </a:lnTo>
                <a:lnTo>
                  <a:pt x="1894141" y="3810"/>
                </a:lnTo>
                <a:lnTo>
                  <a:pt x="2006346" y="356235"/>
                </a:lnTo>
                <a:lnTo>
                  <a:pt x="2047875" y="225933"/>
                </a:lnTo>
                <a:close/>
                <a:moveTo>
                  <a:pt x="931164" y="457010"/>
                </a:moveTo>
                <a:lnTo>
                  <a:pt x="931545" y="457010"/>
                </a:lnTo>
                <a:lnTo>
                  <a:pt x="931545" y="72962"/>
                </a:lnTo>
                <a:cubicBezTo>
                  <a:pt x="931545" y="21527"/>
                  <a:pt x="900113" y="3905"/>
                  <a:pt x="793528" y="3905"/>
                </a:cubicBezTo>
                <a:lnTo>
                  <a:pt x="633698" y="3905"/>
                </a:lnTo>
                <a:lnTo>
                  <a:pt x="633698" y="457105"/>
                </a:lnTo>
                <a:lnTo>
                  <a:pt x="716471" y="457105"/>
                </a:lnTo>
                <a:lnTo>
                  <a:pt x="716566" y="457010"/>
                </a:lnTo>
                <a:lnTo>
                  <a:pt x="716566" y="39052"/>
                </a:lnTo>
                <a:lnTo>
                  <a:pt x="784670" y="39052"/>
                </a:lnTo>
                <a:cubicBezTo>
                  <a:pt x="822293" y="39052"/>
                  <a:pt x="848678" y="44101"/>
                  <a:pt x="848678" y="67342"/>
                </a:cubicBezTo>
                <a:lnTo>
                  <a:pt x="848678" y="457010"/>
                </a:lnTo>
                <a:lnTo>
                  <a:pt x="931164" y="457010"/>
                </a:lnTo>
                <a:close/>
                <a:moveTo>
                  <a:pt x="2524982" y="59722"/>
                </a:moveTo>
                <a:cubicBezTo>
                  <a:pt x="2524982" y="29432"/>
                  <a:pt x="2549557" y="7144"/>
                  <a:pt x="2578608" y="7144"/>
                </a:cubicBezTo>
                <a:cubicBezTo>
                  <a:pt x="2607374" y="7144"/>
                  <a:pt x="2631853" y="29432"/>
                  <a:pt x="2631853" y="59722"/>
                </a:cubicBezTo>
                <a:cubicBezTo>
                  <a:pt x="2631853" y="90297"/>
                  <a:pt x="2607278" y="112681"/>
                  <a:pt x="2578608" y="112681"/>
                </a:cubicBezTo>
                <a:cubicBezTo>
                  <a:pt x="2549557" y="112681"/>
                  <a:pt x="2524982" y="90297"/>
                  <a:pt x="2524982" y="59722"/>
                </a:cubicBezTo>
                <a:close/>
                <a:moveTo>
                  <a:pt x="2578608" y="103918"/>
                </a:moveTo>
                <a:cubicBezTo>
                  <a:pt x="2602516" y="103918"/>
                  <a:pt x="2621280" y="85249"/>
                  <a:pt x="2621280" y="59817"/>
                </a:cubicBezTo>
                <a:cubicBezTo>
                  <a:pt x="2621280" y="34862"/>
                  <a:pt x="2602516" y="16002"/>
                  <a:pt x="2578608" y="16002"/>
                </a:cubicBezTo>
                <a:cubicBezTo>
                  <a:pt x="2554415" y="16002"/>
                  <a:pt x="2535555" y="34862"/>
                  <a:pt x="2535555" y="59817"/>
                </a:cubicBezTo>
                <a:cubicBezTo>
                  <a:pt x="2535650" y="85153"/>
                  <a:pt x="2554415" y="103918"/>
                  <a:pt x="2578608" y="103918"/>
                </a:cubicBezTo>
                <a:close/>
                <a:moveTo>
                  <a:pt x="2567464" y="90297"/>
                </a:moveTo>
                <a:lnTo>
                  <a:pt x="2558225" y="90297"/>
                </a:lnTo>
                <a:lnTo>
                  <a:pt x="2558225" y="29432"/>
                </a:lnTo>
                <a:lnTo>
                  <a:pt x="2581466" y="29432"/>
                </a:lnTo>
                <a:cubicBezTo>
                  <a:pt x="2595848" y="29432"/>
                  <a:pt x="2602897" y="34766"/>
                  <a:pt x="2602897" y="46768"/>
                </a:cubicBezTo>
                <a:cubicBezTo>
                  <a:pt x="2602897" y="57626"/>
                  <a:pt x="2596039" y="62389"/>
                  <a:pt x="2587085" y="63532"/>
                </a:cubicBezTo>
                <a:lnTo>
                  <a:pt x="2604421" y="90297"/>
                </a:lnTo>
                <a:lnTo>
                  <a:pt x="2594134" y="90297"/>
                </a:lnTo>
                <a:lnTo>
                  <a:pt x="2578037" y="63913"/>
                </a:lnTo>
                <a:lnTo>
                  <a:pt x="2567464" y="63913"/>
                </a:lnTo>
                <a:lnTo>
                  <a:pt x="2567464" y="90297"/>
                </a:lnTo>
                <a:close/>
                <a:moveTo>
                  <a:pt x="2578418" y="56102"/>
                </a:moveTo>
                <a:cubicBezTo>
                  <a:pt x="2586228" y="56102"/>
                  <a:pt x="2593277" y="55531"/>
                  <a:pt x="2593277" y="46196"/>
                </a:cubicBezTo>
                <a:cubicBezTo>
                  <a:pt x="2593277" y="38671"/>
                  <a:pt x="2586418" y="37243"/>
                  <a:pt x="2580037" y="37243"/>
                </a:cubicBezTo>
                <a:lnTo>
                  <a:pt x="2567464" y="37243"/>
                </a:lnTo>
                <a:lnTo>
                  <a:pt x="2567464" y="56102"/>
                </a:lnTo>
                <a:lnTo>
                  <a:pt x="2578418" y="56102"/>
                </a:lnTo>
                <a:close/>
              </a:path>
            </a:pathLst>
          </a:custGeom>
          <a:solidFill>
            <a:schemeClr val="bg1"/>
          </a:solidFill>
          <a:ln w="9525" cap="flat">
            <a:noFill/>
            <a:prstDash val="solid"/>
            <a:miter/>
          </a:ln>
        </p:spPr>
        <p:txBody>
          <a:bodyPr rtlCol="0" anchor="ctr"/>
          <a:lstStyle/>
          <a:p>
            <a:endParaRPr/>
          </a:p>
        </p:txBody>
      </p:sp>
      <p:sp>
        <p:nvSpPr>
          <p:cNvPr id="5" name="Title 1">
            <a:extLst>
              <a:ext uri="{FF2B5EF4-FFF2-40B4-BE49-F238E27FC236}">
                <a16:creationId xmlns:a16="http://schemas.microsoft.com/office/drawing/2014/main" id="{2A0BE62B-0317-413D-6BFD-DD75D06A7A3F}"/>
              </a:ext>
            </a:extLst>
          </p:cNvPr>
          <p:cNvSpPr>
            <a:spLocks noGrp="1"/>
          </p:cNvSpPr>
          <p:nvPr>
            <p:ph type="ctrTitle" hasCustomPrompt="1"/>
            <p:custDataLst>
              <p:tags r:id="rId1"/>
            </p:custDataLst>
          </p:nvPr>
        </p:nvSpPr>
        <p:spPr>
          <a:xfrm>
            <a:off x="381001" y="2170162"/>
            <a:ext cx="7534274" cy="1376111"/>
          </a:xfrm>
        </p:spPr>
        <p:txBody>
          <a:bodyPr anchor="b">
            <a:noAutofit/>
          </a:bodyPr>
          <a:lstStyle>
            <a:lvl1pPr algn="l">
              <a:defRPr sz="4000" baseline="0">
                <a:solidFill>
                  <a:schemeClr val="bg1"/>
                </a:solidFill>
                <a:effectLst/>
              </a:defRPr>
            </a:lvl1pPr>
          </a:lstStyle>
          <a:p>
            <a:r>
              <a:rPr lang="en-US"/>
              <a:t>Click to Add a Title</a:t>
            </a:r>
            <a:endParaRPr/>
          </a:p>
        </p:txBody>
      </p:sp>
      <p:sp>
        <p:nvSpPr>
          <p:cNvPr id="7" name="Subtitle 2">
            <a:extLst>
              <a:ext uri="{FF2B5EF4-FFF2-40B4-BE49-F238E27FC236}">
                <a16:creationId xmlns:a16="http://schemas.microsoft.com/office/drawing/2014/main" id="{6F3D2197-E503-AF93-D6E6-A06FF7C3E8CF}"/>
              </a:ext>
            </a:extLst>
          </p:cNvPr>
          <p:cNvSpPr>
            <a:spLocks noGrp="1"/>
          </p:cNvSpPr>
          <p:nvPr>
            <p:ph type="subTitle" idx="1" hasCustomPrompt="1"/>
            <p:custDataLst>
              <p:tags r:id="rId2"/>
            </p:custDataLst>
          </p:nvPr>
        </p:nvSpPr>
        <p:spPr>
          <a:xfrm>
            <a:off x="381001" y="3550705"/>
            <a:ext cx="7534274" cy="457200"/>
          </a:xfrm>
        </p:spPr>
        <p:txBody>
          <a:bodyPr tIns="91440">
            <a:noAutofit/>
          </a:bodyPr>
          <a:lstStyle>
            <a:lvl1pPr marL="0" indent="0" algn="l">
              <a:spcBef>
                <a:spcPts val="0"/>
              </a:spcBef>
              <a:buNone/>
              <a:defRPr sz="2800" b="0" baseline="0">
                <a:solidFill>
                  <a:schemeClr val="bg1"/>
                </a:solidFill>
                <a:effectLst/>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t>Click to add a subtitle</a:t>
            </a:r>
          </a:p>
        </p:txBody>
      </p:sp>
      <p:sp>
        <p:nvSpPr>
          <p:cNvPr id="8" name="Text Placeholder 15">
            <a:extLst>
              <a:ext uri="{FF2B5EF4-FFF2-40B4-BE49-F238E27FC236}">
                <a16:creationId xmlns:a16="http://schemas.microsoft.com/office/drawing/2014/main" id="{5EB4523B-E804-0BE3-53CF-25A51B5B8366}"/>
              </a:ext>
            </a:extLst>
          </p:cNvPr>
          <p:cNvSpPr>
            <a:spLocks noGrp="1"/>
          </p:cNvSpPr>
          <p:nvPr>
            <p:ph type="body" sz="quarter" idx="10" hasCustomPrompt="1"/>
            <p:custDataLst>
              <p:tags r:id="rId3"/>
            </p:custDataLst>
          </p:nvPr>
        </p:nvSpPr>
        <p:spPr>
          <a:xfrm>
            <a:off x="381000" y="4194595"/>
            <a:ext cx="6561138" cy="731520"/>
          </a:xfrm>
        </p:spPr>
        <p:txBody>
          <a:bodyPr anchor="b">
            <a:noAutofit/>
          </a:bodyPr>
          <a:lstStyle>
            <a:lvl1pPr marL="0" indent="0" algn="l">
              <a:spcBef>
                <a:spcPts val="0"/>
              </a:spcBef>
              <a:buNone/>
              <a:defRPr sz="2400" baseline="0">
                <a:solidFill>
                  <a:schemeClr val="bg1"/>
                </a:solidFill>
                <a:effectLst/>
                <a:latin typeface="+mj-lt"/>
              </a:defRPr>
            </a:lvl1pPr>
            <a:lvl2pPr marL="0" indent="0" algn="ctr">
              <a:buNone/>
              <a:defRPr>
                <a:solidFill>
                  <a:schemeClr val="tx1">
                    <a:lumMod val="65000"/>
                    <a:lumOff val="35000"/>
                  </a:schemeClr>
                </a:solidFill>
              </a:defRPr>
            </a:lvl2pPr>
            <a:lvl3pPr algn="ctr">
              <a:defRPr>
                <a:solidFill>
                  <a:schemeClr val="tx1">
                    <a:lumMod val="65000"/>
                    <a:lumOff val="35000"/>
                  </a:schemeClr>
                </a:solidFill>
              </a:defRPr>
            </a:lvl3pPr>
            <a:lvl4pPr algn="ctr">
              <a:defRPr>
                <a:solidFill>
                  <a:schemeClr val="tx1">
                    <a:lumMod val="65000"/>
                    <a:lumOff val="35000"/>
                  </a:schemeClr>
                </a:solidFill>
              </a:defRPr>
            </a:lvl4pPr>
            <a:lvl5pPr algn="ctr">
              <a:defRPr>
                <a:solidFill>
                  <a:schemeClr val="tx1">
                    <a:lumMod val="65000"/>
                    <a:lumOff val="35000"/>
                  </a:schemeClr>
                </a:solidFill>
              </a:defRPr>
            </a:lvl5pPr>
          </a:lstStyle>
          <a:p>
            <a:pPr lvl="0"/>
            <a:r>
              <a:t>Click to Add Name and Title</a:t>
            </a:r>
          </a:p>
        </p:txBody>
      </p:sp>
      <p:sp>
        <p:nvSpPr>
          <p:cNvPr id="9" name="Text Placeholder 18">
            <a:extLst>
              <a:ext uri="{FF2B5EF4-FFF2-40B4-BE49-F238E27FC236}">
                <a16:creationId xmlns:a16="http://schemas.microsoft.com/office/drawing/2014/main" id="{80A804B5-76CA-4D44-7AD9-8CCAB5D58513}"/>
              </a:ext>
            </a:extLst>
          </p:cNvPr>
          <p:cNvSpPr>
            <a:spLocks noGrp="1"/>
          </p:cNvSpPr>
          <p:nvPr>
            <p:ph type="body" sz="quarter" idx="11" hasCustomPrompt="1"/>
            <p:custDataLst>
              <p:tags r:id="rId4"/>
            </p:custDataLst>
          </p:nvPr>
        </p:nvSpPr>
        <p:spPr>
          <a:xfrm>
            <a:off x="381000" y="4937689"/>
            <a:ext cx="6561138" cy="396815"/>
          </a:xfrm>
        </p:spPr>
        <p:txBody>
          <a:bodyPr anchor="t">
            <a:noAutofit/>
          </a:bodyPr>
          <a:lstStyle>
            <a:lvl1pPr algn="l">
              <a:spcBef>
                <a:spcPts val="0"/>
              </a:spcBef>
              <a:buNone/>
              <a:defRPr sz="2000" baseline="0">
                <a:solidFill>
                  <a:schemeClr val="bg1"/>
                </a:solidFill>
                <a:effectLst/>
                <a:latin typeface="+mj-lt"/>
              </a:defRPr>
            </a:lvl1pPr>
          </a:lstStyle>
          <a:p>
            <a:pPr lvl="0"/>
            <a:r>
              <a:t>Click to Add a Date</a:t>
            </a:r>
          </a:p>
        </p:txBody>
      </p:sp>
    </p:spTree>
    <p:extLst>
      <p:ext uri="{BB962C8B-B14F-4D97-AF65-F5344CB8AC3E}">
        <p14:creationId xmlns:p14="http://schemas.microsoft.com/office/powerpoint/2010/main" val="1228552829"/>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4 Graphic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B0A76F-5939-CB17-FF55-4F8A5D555135}"/>
              </a:ext>
            </a:extLst>
          </p:cNvPr>
          <p:cNvSpPr>
            <a:spLocks noGrp="1"/>
          </p:cNvSpPr>
          <p:nvPr>
            <p:ph type="title" hasCustomPrompt="1"/>
          </p:nvPr>
        </p:nvSpPr>
        <p:spPr>
          <a:xfrm>
            <a:off x="381000" y="166710"/>
            <a:ext cx="11430000" cy="457200"/>
          </a:xfrm>
        </p:spPr>
        <p:txBody>
          <a:bodyPr/>
          <a:lstStyle>
            <a:lvl1pPr>
              <a:defRPr/>
            </a:lvl1pPr>
          </a:lstStyle>
          <a:p>
            <a:r>
              <a:rPr lang="en-US"/>
              <a:t>Click to Add a Slide Title</a:t>
            </a:r>
            <a:endParaRPr/>
          </a:p>
        </p:txBody>
      </p:sp>
      <p:sp>
        <p:nvSpPr>
          <p:cNvPr id="5" name="Text Placeholder 6">
            <a:extLst>
              <a:ext uri="{FF2B5EF4-FFF2-40B4-BE49-F238E27FC236}">
                <a16:creationId xmlns:a16="http://schemas.microsoft.com/office/drawing/2014/main" id="{3EDBC1AB-338B-29CD-2E1D-927AC6751C85}"/>
              </a:ext>
            </a:extLst>
          </p:cNvPr>
          <p:cNvSpPr>
            <a:spLocks noGrp="1"/>
          </p:cNvSpPr>
          <p:nvPr>
            <p:ph type="body" sz="quarter" idx="12" hasCustomPrompt="1"/>
            <p:custDataLst>
              <p:tags r:id="rId1"/>
            </p:custDataLst>
          </p:nvPr>
        </p:nvSpPr>
        <p:spPr>
          <a:xfrm>
            <a:off x="381000" y="661035"/>
            <a:ext cx="11430000" cy="320040"/>
          </a:xfrm>
        </p:spPr>
        <p:txBody>
          <a:bodyPr>
            <a:noAutofit/>
          </a:bodyPr>
          <a:lstStyle>
            <a:lvl1pPr marL="0" indent="0">
              <a:spcBef>
                <a:spcPts val="0"/>
              </a:spcBef>
              <a:buFont typeface="Arial" panose="020B0604020202020204" pitchFamily="34" charset="0"/>
              <a:buNone/>
              <a:defRPr sz="2000" i="0">
                <a:solidFill>
                  <a:schemeClr val="tx1"/>
                </a:solidFill>
                <a:latin typeface="+mj-lt"/>
              </a:defRPr>
            </a:lvl1pPr>
            <a:lvl2pPr marL="0" indent="0">
              <a:spcBef>
                <a:spcPts val="0"/>
              </a:spcBef>
              <a:buNone/>
              <a:defRPr sz="2400">
                <a:solidFill>
                  <a:schemeClr val="tx1">
                    <a:lumMod val="65000"/>
                    <a:lumOff val="35000"/>
                  </a:schemeClr>
                </a:solidFill>
              </a:defRPr>
            </a:lvl2pPr>
            <a:lvl3pPr marL="0" indent="0">
              <a:spcBef>
                <a:spcPts val="0"/>
              </a:spcBef>
              <a:buNone/>
              <a:defRPr sz="2400">
                <a:solidFill>
                  <a:schemeClr val="tx1">
                    <a:lumMod val="65000"/>
                    <a:lumOff val="35000"/>
                  </a:schemeClr>
                </a:solidFill>
              </a:defRPr>
            </a:lvl3pPr>
            <a:lvl4pPr marL="0" indent="0">
              <a:spcBef>
                <a:spcPts val="0"/>
              </a:spcBef>
              <a:buNone/>
              <a:defRPr sz="2400">
                <a:solidFill>
                  <a:schemeClr val="tx1">
                    <a:lumMod val="65000"/>
                    <a:lumOff val="35000"/>
                  </a:schemeClr>
                </a:solidFill>
              </a:defRPr>
            </a:lvl4pPr>
            <a:lvl5pPr marL="0" indent="0">
              <a:spcBef>
                <a:spcPts val="0"/>
              </a:spcBef>
              <a:buNone/>
              <a:defRPr sz="2400">
                <a:solidFill>
                  <a:schemeClr val="tx1">
                    <a:lumMod val="65000"/>
                    <a:lumOff val="35000"/>
                  </a:schemeClr>
                </a:solidFill>
              </a:defRPr>
            </a:lvl5pPr>
            <a:lvl6pPr marL="0" indent="0">
              <a:spcBef>
                <a:spcPts val="0"/>
              </a:spcBef>
              <a:buNone/>
              <a:defRPr sz="2400">
                <a:solidFill>
                  <a:schemeClr val="tx1">
                    <a:lumMod val="65000"/>
                    <a:lumOff val="35000"/>
                  </a:schemeClr>
                </a:solidFill>
              </a:defRPr>
            </a:lvl6pPr>
            <a:lvl7pPr marL="0" indent="0">
              <a:spcBef>
                <a:spcPts val="0"/>
              </a:spcBef>
              <a:buNone/>
              <a:defRPr sz="2400">
                <a:solidFill>
                  <a:schemeClr val="tx1">
                    <a:lumMod val="65000"/>
                    <a:lumOff val="35000"/>
                  </a:schemeClr>
                </a:solidFill>
              </a:defRPr>
            </a:lvl7pPr>
            <a:lvl8pPr marL="0" indent="0">
              <a:spcBef>
                <a:spcPts val="0"/>
              </a:spcBef>
              <a:buNone/>
              <a:defRPr sz="2400">
                <a:solidFill>
                  <a:schemeClr val="tx1">
                    <a:lumMod val="65000"/>
                    <a:lumOff val="35000"/>
                  </a:schemeClr>
                </a:solidFill>
              </a:defRPr>
            </a:lvl8pPr>
            <a:lvl9pPr marL="0" indent="0">
              <a:spcBef>
                <a:spcPts val="0"/>
              </a:spcBef>
              <a:buNone/>
              <a:defRPr sz="2400">
                <a:solidFill>
                  <a:schemeClr val="tx1">
                    <a:lumMod val="65000"/>
                    <a:lumOff val="35000"/>
                  </a:schemeClr>
                </a:solidFill>
              </a:defRPr>
            </a:lvl9pPr>
          </a:lstStyle>
          <a:p>
            <a:pPr lvl="0"/>
            <a:r>
              <a:t>Click to add a subtitle</a:t>
            </a:r>
          </a:p>
        </p:txBody>
      </p:sp>
      <p:sp>
        <p:nvSpPr>
          <p:cNvPr id="7" name="Content Placeholder 6">
            <a:extLst>
              <a:ext uri="{FF2B5EF4-FFF2-40B4-BE49-F238E27FC236}">
                <a16:creationId xmlns:a16="http://schemas.microsoft.com/office/drawing/2014/main" id="{19EA4FE0-FB3A-1F86-E448-E97047418798}"/>
              </a:ext>
            </a:extLst>
          </p:cNvPr>
          <p:cNvSpPr>
            <a:spLocks noGrp="1"/>
          </p:cNvSpPr>
          <p:nvPr>
            <p:ph sz="quarter" idx="16" hasCustomPrompt="1"/>
          </p:nvPr>
        </p:nvSpPr>
        <p:spPr>
          <a:xfrm>
            <a:off x="381001" y="1219200"/>
            <a:ext cx="2666999" cy="3542348"/>
          </a:xfrm>
        </p:spPr>
        <p:txBody>
          <a:bodyPr/>
          <a:lstStyle>
            <a:lvl1pPr>
              <a:defRPr/>
            </a:lvl1pPr>
          </a:lstStyle>
          <a:p>
            <a:pPr lvl="0"/>
            <a:r>
              <a:t>Click icon below to insert graphic object</a:t>
            </a:r>
          </a:p>
          <a:p>
            <a:pPr lvl="1"/>
            <a:r>
              <a:t>Second level</a:t>
            </a:r>
          </a:p>
          <a:p>
            <a:pPr lvl="2"/>
            <a:r>
              <a:t>Third level</a:t>
            </a:r>
          </a:p>
          <a:p>
            <a:pPr lvl="3"/>
            <a:r>
              <a:t>Fourth level</a:t>
            </a:r>
          </a:p>
          <a:p>
            <a:pPr lvl="4"/>
            <a:r>
              <a:t>Fifth level</a:t>
            </a:r>
          </a:p>
        </p:txBody>
      </p:sp>
      <p:sp>
        <p:nvSpPr>
          <p:cNvPr id="8" name="Text Placeholder 7">
            <a:extLst>
              <a:ext uri="{FF2B5EF4-FFF2-40B4-BE49-F238E27FC236}">
                <a16:creationId xmlns:a16="http://schemas.microsoft.com/office/drawing/2014/main" id="{1A5668F8-20D5-430F-D93A-7CA607F038DD}"/>
              </a:ext>
            </a:extLst>
          </p:cNvPr>
          <p:cNvSpPr>
            <a:spLocks noGrp="1"/>
          </p:cNvSpPr>
          <p:nvPr>
            <p:ph type="body" sz="quarter" idx="13" hasCustomPrompt="1"/>
          </p:nvPr>
        </p:nvSpPr>
        <p:spPr>
          <a:xfrm>
            <a:off x="381001" y="5017580"/>
            <a:ext cx="2666999" cy="1435608"/>
          </a:xfrm>
        </p:spPr>
        <p:txBody>
          <a:bodyPr/>
          <a:lstStyle>
            <a:lvl1pPr marL="0" indent="0" algn="ctr">
              <a:spcBef>
                <a:spcPts val="0"/>
              </a:spcBef>
              <a:buFont typeface="Arial" panose="020B0604020202020204" pitchFamily="34" charset="0"/>
              <a:buNone/>
              <a:defRPr sz="2000"/>
            </a:lvl1pPr>
            <a:lvl2pPr marL="0" indent="0" algn="ctr">
              <a:spcBef>
                <a:spcPts val="0"/>
              </a:spcBef>
              <a:buFont typeface="Arial" panose="020B0604020202020204" pitchFamily="34" charset="0"/>
              <a:buNone/>
              <a:defRPr sz="2000"/>
            </a:lvl2pPr>
            <a:lvl3pPr marL="0" indent="0" algn="ctr">
              <a:spcBef>
                <a:spcPts val="0"/>
              </a:spcBef>
              <a:buFont typeface="Arial" panose="020B0604020202020204" pitchFamily="34" charset="0"/>
              <a:buNone/>
              <a:defRPr sz="2000"/>
            </a:lvl3pPr>
            <a:lvl4pPr marL="0" indent="0" algn="ctr">
              <a:spcBef>
                <a:spcPts val="0"/>
              </a:spcBef>
              <a:buFont typeface="Arial" panose="020B0604020202020204" pitchFamily="34" charset="0"/>
              <a:buNone/>
              <a:defRPr sz="2000"/>
            </a:lvl4pPr>
            <a:lvl5pPr marL="0" indent="0" algn="ctr">
              <a:spcBef>
                <a:spcPts val="0"/>
              </a:spcBef>
              <a:buFont typeface="Arial" panose="020B0604020202020204" pitchFamily="34" charset="0"/>
              <a:buNone/>
              <a:defRPr sz="2000"/>
            </a:lvl5pPr>
            <a:lvl6pPr marL="0" indent="0" algn="ctr">
              <a:spcBef>
                <a:spcPts val="0"/>
              </a:spcBef>
              <a:buFont typeface="Arial" panose="020B0604020202020204" pitchFamily="34" charset="0"/>
              <a:buNone/>
              <a:defRPr sz="2000"/>
            </a:lvl6pPr>
            <a:lvl7pPr marL="0" indent="0" algn="ctr">
              <a:spcBef>
                <a:spcPts val="0"/>
              </a:spcBef>
              <a:buFont typeface="Arial" panose="020B0604020202020204" pitchFamily="34" charset="0"/>
              <a:buNone/>
              <a:defRPr sz="2000"/>
            </a:lvl7pPr>
            <a:lvl8pPr marL="0" indent="0" algn="ctr">
              <a:spcBef>
                <a:spcPts val="0"/>
              </a:spcBef>
              <a:buFont typeface="Arial" panose="020B0604020202020204" pitchFamily="34" charset="0"/>
              <a:buNone/>
              <a:defRPr sz="2000"/>
            </a:lvl8pPr>
            <a:lvl9pPr marL="0" indent="0" algn="ctr">
              <a:spcBef>
                <a:spcPts val="0"/>
              </a:spcBef>
              <a:buFont typeface="Arial" panose="020B0604020202020204" pitchFamily="34" charset="0"/>
              <a:buNone/>
              <a:defRPr sz="2000"/>
            </a:lvl9pPr>
          </a:lstStyle>
          <a:p>
            <a:pPr lvl="0"/>
            <a:r>
              <a:t>Caption / description</a:t>
            </a:r>
          </a:p>
          <a:p>
            <a:pPr lvl="1"/>
            <a:r>
              <a:t>Second level</a:t>
            </a:r>
            <a:endParaRPr lang="en-US"/>
          </a:p>
        </p:txBody>
      </p:sp>
      <p:sp>
        <p:nvSpPr>
          <p:cNvPr id="11" name="Content Placeholder 6">
            <a:extLst>
              <a:ext uri="{FF2B5EF4-FFF2-40B4-BE49-F238E27FC236}">
                <a16:creationId xmlns:a16="http://schemas.microsoft.com/office/drawing/2014/main" id="{00929798-FF94-AF4B-F1EA-4BAA773A82A6}"/>
              </a:ext>
            </a:extLst>
          </p:cNvPr>
          <p:cNvSpPr>
            <a:spLocks noGrp="1"/>
          </p:cNvSpPr>
          <p:nvPr>
            <p:ph sz="quarter" idx="17" hasCustomPrompt="1"/>
          </p:nvPr>
        </p:nvSpPr>
        <p:spPr>
          <a:xfrm>
            <a:off x="3302001" y="1219200"/>
            <a:ext cx="2666999" cy="3542348"/>
          </a:xfrm>
        </p:spPr>
        <p:txBody>
          <a:bodyPr/>
          <a:lstStyle>
            <a:lvl1pPr>
              <a:defRPr/>
            </a:lvl1pPr>
          </a:lstStyle>
          <a:p>
            <a:pPr lvl="0"/>
            <a:r>
              <a:t>Click icon below to insert graphic object</a:t>
            </a:r>
          </a:p>
          <a:p>
            <a:pPr lvl="1"/>
            <a:r>
              <a:t>Second level</a:t>
            </a:r>
          </a:p>
          <a:p>
            <a:pPr lvl="2"/>
            <a:r>
              <a:t>Third level</a:t>
            </a:r>
          </a:p>
          <a:p>
            <a:pPr lvl="3"/>
            <a:r>
              <a:t>Fourth level</a:t>
            </a:r>
          </a:p>
          <a:p>
            <a:pPr lvl="4"/>
            <a:r>
              <a:t>Fifth level</a:t>
            </a:r>
          </a:p>
        </p:txBody>
      </p:sp>
      <p:sp>
        <p:nvSpPr>
          <p:cNvPr id="9" name="Text Placeholder 7">
            <a:extLst>
              <a:ext uri="{FF2B5EF4-FFF2-40B4-BE49-F238E27FC236}">
                <a16:creationId xmlns:a16="http://schemas.microsoft.com/office/drawing/2014/main" id="{723DB6E7-3180-6DA3-8B4A-4981BD6CCEA4}"/>
              </a:ext>
            </a:extLst>
          </p:cNvPr>
          <p:cNvSpPr>
            <a:spLocks noGrp="1"/>
          </p:cNvSpPr>
          <p:nvPr>
            <p:ph type="body" sz="quarter" idx="14" hasCustomPrompt="1"/>
          </p:nvPr>
        </p:nvSpPr>
        <p:spPr>
          <a:xfrm>
            <a:off x="3302001" y="5017580"/>
            <a:ext cx="2666999" cy="1435608"/>
          </a:xfrm>
        </p:spPr>
        <p:txBody>
          <a:bodyPr/>
          <a:lstStyle>
            <a:lvl1pPr marL="0" indent="0" algn="ctr">
              <a:spcBef>
                <a:spcPts val="0"/>
              </a:spcBef>
              <a:buFont typeface="Arial" panose="020B0604020202020204" pitchFamily="34" charset="0"/>
              <a:buNone/>
              <a:defRPr sz="2000"/>
            </a:lvl1pPr>
            <a:lvl2pPr marL="0" indent="0" algn="ctr">
              <a:spcBef>
                <a:spcPts val="0"/>
              </a:spcBef>
              <a:buFont typeface="Arial" panose="020B0604020202020204" pitchFamily="34" charset="0"/>
              <a:buNone/>
              <a:defRPr sz="2000"/>
            </a:lvl2pPr>
            <a:lvl3pPr marL="0" indent="0" algn="ctr">
              <a:spcBef>
                <a:spcPts val="0"/>
              </a:spcBef>
              <a:buFont typeface="Arial" panose="020B0604020202020204" pitchFamily="34" charset="0"/>
              <a:buNone/>
              <a:defRPr sz="2000"/>
            </a:lvl3pPr>
            <a:lvl4pPr marL="0" indent="0" algn="ctr">
              <a:spcBef>
                <a:spcPts val="0"/>
              </a:spcBef>
              <a:buFont typeface="Arial" panose="020B0604020202020204" pitchFamily="34" charset="0"/>
              <a:buNone/>
              <a:defRPr sz="2000"/>
            </a:lvl4pPr>
            <a:lvl5pPr marL="0" indent="0" algn="ctr">
              <a:spcBef>
                <a:spcPts val="0"/>
              </a:spcBef>
              <a:buFont typeface="Arial" panose="020B0604020202020204" pitchFamily="34" charset="0"/>
              <a:buNone/>
              <a:defRPr sz="2000"/>
            </a:lvl5pPr>
            <a:lvl6pPr marL="0" indent="0" algn="ctr">
              <a:spcBef>
                <a:spcPts val="0"/>
              </a:spcBef>
              <a:buFont typeface="Arial" panose="020B0604020202020204" pitchFamily="34" charset="0"/>
              <a:buNone/>
              <a:defRPr sz="2000"/>
            </a:lvl6pPr>
            <a:lvl7pPr marL="0" indent="0" algn="ctr">
              <a:spcBef>
                <a:spcPts val="0"/>
              </a:spcBef>
              <a:buFont typeface="Arial" panose="020B0604020202020204" pitchFamily="34" charset="0"/>
              <a:buNone/>
              <a:defRPr sz="2000"/>
            </a:lvl7pPr>
            <a:lvl8pPr marL="0" indent="0" algn="ctr">
              <a:spcBef>
                <a:spcPts val="0"/>
              </a:spcBef>
              <a:buFont typeface="Arial" panose="020B0604020202020204" pitchFamily="34" charset="0"/>
              <a:buNone/>
              <a:defRPr sz="2000"/>
            </a:lvl8pPr>
            <a:lvl9pPr marL="0" indent="0" algn="ctr">
              <a:spcBef>
                <a:spcPts val="0"/>
              </a:spcBef>
              <a:buFont typeface="Arial" panose="020B0604020202020204" pitchFamily="34" charset="0"/>
              <a:buNone/>
              <a:defRPr sz="2000"/>
            </a:lvl9pPr>
          </a:lstStyle>
          <a:p>
            <a:pPr lvl="0"/>
            <a:r>
              <a:t>Caption / description</a:t>
            </a:r>
          </a:p>
          <a:p>
            <a:pPr lvl="1"/>
            <a:r>
              <a:t>Second level</a:t>
            </a:r>
            <a:endParaRPr lang="en-US"/>
          </a:p>
        </p:txBody>
      </p:sp>
      <p:sp>
        <p:nvSpPr>
          <p:cNvPr id="12" name="Content Placeholder 6">
            <a:extLst>
              <a:ext uri="{FF2B5EF4-FFF2-40B4-BE49-F238E27FC236}">
                <a16:creationId xmlns:a16="http://schemas.microsoft.com/office/drawing/2014/main" id="{9475B7A8-B1A4-96D4-3A00-C4428376EF80}"/>
              </a:ext>
            </a:extLst>
          </p:cNvPr>
          <p:cNvSpPr>
            <a:spLocks noGrp="1"/>
          </p:cNvSpPr>
          <p:nvPr>
            <p:ph sz="quarter" idx="18" hasCustomPrompt="1"/>
          </p:nvPr>
        </p:nvSpPr>
        <p:spPr>
          <a:xfrm>
            <a:off x="6223001" y="1219200"/>
            <a:ext cx="2666999" cy="3542348"/>
          </a:xfrm>
        </p:spPr>
        <p:txBody>
          <a:bodyPr/>
          <a:lstStyle>
            <a:lvl1pPr>
              <a:defRPr/>
            </a:lvl1pPr>
          </a:lstStyle>
          <a:p>
            <a:pPr lvl="0"/>
            <a:r>
              <a:t>Click icon below to insert graphic object</a:t>
            </a:r>
          </a:p>
          <a:p>
            <a:pPr lvl="1"/>
            <a:r>
              <a:t>Second level</a:t>
            </a:r>
          </a:p>
          <a:p>
            <a:pPr lvl="2"/>
            <a:r>
              <a:t>Third level</a:t>
            </a:r>
          </a:p>
          <a:p>
            <a:pPr lvl="3"/>
            <a:r>
              <a:t>Fourth level</a:t>
            </a:r>
          </a:p>
          <a:p>
            <a:pPr lvl="4"/>
            <a:r>
              <a:t>Fifth level</a:t>
            </a:r>
          </a:p>
        </p:txBody>
      </p:sp>
      <p:sp>
        <p:nvSpPr>
          <p:cNvPr id="10" name="Text Placeholder 7">
            <a:extLst>
              <a:ext uri="{FF2B5EF4-FFF2-40B4-BE49-F238E27FC236}">
                <a16:creationId xmlns:a16="http://schemas.microsoft.com/office/drawing/2014/main" id="{B0D10A77-504A-3B36-92B9-95D626CFD28C}"/>
              </a:ext>
            </a:extLst>
          </p:cNvPr>
          <p:cNvSpPr>
            <a:spLocks noGrp="1"/>
          </p:cNvSpPr>
          <p:nvPr>
            <p:ph type="body" sz="quarter" idx="15" hasCustomPrompt="1"/>
          </p:nvPr>
        </p:nvSpPr>
        <p:spPr>
          <a:xfrm>
            <a:off x="6223001" y="5017580"/>
            <a:ext cx="2666999" cy="1435608"/>
          </a:xfrm>
        </p:spPr>
        <p:txBody>
          <a:bodyPr/>
          <a:lstStyle>
            <a:lvl1pPr marL="0" indent="0" algn="ctr">
              <a:spcBef>
                <a:spcPts val="0"/>
              </a:spcBef>
              <a:buFont typeface="Arial" panose="020B0604020202020204" pitchFamily="34" charset="0"/>
              <a:buNone/>
              <a:defRPr sz="2000"/>
            </a:lvl1pPr>
            <a:lvl2pPr marL="0" indent="0" algn="ctr">
              <a:spcBef>
                <a:spcPts val="0"/>
              </a:spcBef>
              <a:buFont typeface="Arial" panose="020B0604020202020204" pitchFamily="34" charset="0"/>
              <a:buNone/>
              <a:defRPr sz="2000"/>
            </a:lvl2pPr>
            <a:lvl3pPr marL="0" indent="0" algn="ctr">
              <a:spcBef>
                <a:spcPts val="0"/>
              </a:spcBef>
              <a:buFont typeface="Arial" panose="020B0604020202020204" pitchFamily="34" charset="0"/>
              <a:buNone/>
              <a:defRPr sz="2000"/>
            </a:lvl3pPr>
            <a:lvl4pPr marL="0" indent="0" algn="ctr">
              <a:spcBef>
                <a:spcPts val="0"/>
              </a:spcBef>
              <a:buFont typeface="Arial" panose="020B0604020202020204" pitchFamily="34" charset="0"/>
              <a:buNone/>
              <a:defRPr sz="2000"/>
            </a:lvl4pPr>
            <a:lvl5pPr marL="0" indent="0" algn="ctr">
              <a:spcBef>
                <a:spcPts val="0"/>
              </a:spcBef>
              <a:buFont typeface="Arial" panose="020B0604020202020204" pitchFamily="34" charset="0"/>
              <a:buNone/>
              <a:defRPr sz="2000"/>
            </a:lvl5pPr>
            <a:lvl6pPr marL="0" indent="0" algn="ctr">
              <a:spcBef>
                <a:spcPts val="0"/>
              </a:spcBef>
              <a:buFont typeface="Arial" panose="020B0604020202020204" pitchFamily="34" charset="0"/>
              <a:buNone/>
              <a:defRPr sz="2000"/>
            </a:lvl6pPr>
            <a:lvl7pPr marL="0" indent="0" algn="ctr">
              <a:spcBef>
                <a:spcPts val="0"/>
              </a:spcBef>
              <a:buFont typeface="Arial" panose="020B0604020202020204" pitchFamily="34" charset="0"/>
              <a:buNone/>
              <a:defRPr sz="2000"/>
            </a:lvl7pPr>
            <a:lvl8pPr marL="0" indent="0" algn="ctr">
              <a:spcBef>
                <a:spcPts val="0"/>
              </a:spcBef>
              <a:buFont typeface="Arial" panose="020B0604020202020204" pitchFamily="34" charset="0"/>
              <a:buNone/>
              <a:defRPr sz="2000"/>
            </a:lvl8pPr>
            <a:lvl9pPr marL="0" indent="0" algn="ctr">
              <a:spcBef>
                <a:spcPts val="0"/>
              </a:spcBef>
              <a:buFont typeface="Arial" panose="020B0604020202020204" pitchFamily="34" charset="0"/>
              <a:buNone/>
              <a:defRPr sz="2000"/>
            </a:lvl9pPr>
          </a:lstStyle>
          <a:p>
            <a:pPr lvl="0"/>
            <a:r>
              <a:t>Caption / description</a:t>
            </a:r>
          </a:p>
          <a:p>
            <a:pPr lvl="1"/>
            <a:r>
              <a:t>Second level</a:t>
            </a:r>
            <a:endParaRPr lang="en-US"/>
          </a:p>
        </p:txBody>
      </p:sp>
      <p:sp>
        <p:nvSpPr>
          <p:cNvPr id="3" name="Content Placeholder 6">
            <a:extLst>
              <a:ext uri="{FF2B5EF4-FFF2-40B4-BE49-F238E27FC236}">
                <a16:creationId xmlns:a16="http://schemas.microsoft.com/office/drawing/2014/main" id="{1458B017-FED4-8782-75EC-CA8D33D2718F}"/>
              </a:ext>
            </a:extLst>
          </p:cNvPr>
          <p:cNvSpPr>
            <a:spLocks noGrp="1"/>
          </p:cNvSpPr>
          <p:nvPr>
            <p:ph sz="quarter" idx="19" hasCustomPrompt="1"/>
          </p:nvPr>
        </p:nvSpPr>
        <p:spPr>
          <a:xfrm>
            <a:off x="9144001" y="1219200"/>
            <a:ext cx="2666999" cy="3542348"/>
          </a:xfrm>
        </p:spPr>
        <p:txBody>
          <a:bodyPr/>
          <a:lstStyle>
            <a:lvl1pPr>
              <a:defRPr/>
            </a:lvl1pPr>
          </a:lstStyle>
          <a:p>
            <a:pPr lvl="0"/>
            <a:r>
              <a:t>Click icon below to insert graphic object</a:t>
            </a:r>
          </a:p>
          <a:p>
            <a:pPr lvl="1"/>
            <a:r>
              <a:t>Second level</a:t>
            </a:r>
          </a:p>
          <a:p>
            <a:pPr lvl="2"/>
            <a:r>
              <a:t>Third level</a:t>
            </a:r>
          </a:p>
          <a:p>
            <a:pPr lvl="3"/>
            <a:r>
              <a:t>Fourth level</a:t>
            </a:r>
          </a:p>
          <a:p>
            <a:pPr lvl="4"/>
            <a:r>
              <a:t>Fifth level</a:t>
            </a:r>
          </a:p>
        </p:txBody>
      </p:sp>
      <p:sp>
        <p:nvSpPr>
          <p:cNvPr id="4" name="Text Placeholder 7">
            <a:extLst>
              <a:ext uri="{FF2B5EF4-FFF2-40B4-BE49-F238E27FC236}">
                <a16:creationId xmlns:a16="http://schemas.microsoft.com/office/drawing/2014/main" id="{E87BBA34-1426-42BB-0BAD-CB25C8AF6F1B}"/>
              </a:ext>
            </a:extLst>
          </p:cNvPr>
          <p:cNvSpPr>
            <a:spLocks noGrp="1"/>
          </p:cNvSpPr>
          <p:nvPr>
            <p:ph type="body" sz="quarter" idx="20" hasCustomPrompt="1"/>
          </p:nvPr>
        </p:nvSpPr>
        <p:spPr>
          <a:xfrm>
            <a:off x="9144001" y="5017580"/>
            <a:ext cx="2666999" cy="1435608"/>
          </a:xfrm>
        </p:spPr>
        <p:txBody>
          <a:bodyPr/>
          <a:lstStyle>
            <a:lvl1pPr marL="0" indent="0" algn="ctr">
              <a:spcBef>
                <a:spcPts val="0"/>
              </a:spcBef>
              <a:buFont typeface="Arial" panose="020B0604020202020204" pitchFamily="34" charset="0"/>
              <a:buNone/>
              <a:defRPr sz="2000"/>
            </a:lvl1pPr>
            <a:lvl2pPr marL="0" indent="0" algn="ctr">
              <a:spcBef>
                <a:spcPts val="0"/>
              </a:spcBef>
              <a:buFont typeface="Arial" panose="020B0604020202020204" pitchFamily="34" charset="0"/>
              <a:buNone/>
              <a:defRPr sz="2000"/>
            </a:lvl2pPr>
            <a:lvl3pPr marL="0" indent="0" algn="ctr">
              <a:spcBef>
                <a:spcPts val="0"/>
              </a:spcBef>
              <a:buFont typeface="Arial" panose="020B0604020202020204" pitchFamily="34" charset="0"/>
              <a:buNone/>
              <a:defRPr sz="2000"/>
            </a:lvl3pPr>
            <a:lvl4pPr marL="0" indent="0" algn="ctr">
              <a:spcBef>
                <a:spcPts val="0"/>
              </a:spcBef>
              <a:buFont typeface="Arial" panose="020B0604020202020204" pitchFamily="34" charset="0"/>
              <a:buNone/>
              <a:defRPr sz="2000"/>
            </a:lvl4pPr>
            <a:lvl5pPr marL="0" indent="0" algn="ctr">
              <a:spcBef>
                <a:spcPts val="0"/>
              </a:spcBef>
              <a:buFont typeface="Arial" panose="020B0604020202020204" pitchFamily="34" charset="0"/>
              <a:buNone/>
              <a:defRPr sz="2000"/>
            </a:lvl5pPr>
            <a:lvl6pPr marL="0" indent="0" algn="ctr">
              <a:spcBef>
                <a:spcPts val="0"/>
              </a:spcBef>
              <a:buFont typeface="Arial" panose="020B0604020202020204" pitchFamily="34" charset="0"/>
              <a:buNone/>
              <a:defRPr sz="2000"/>
            </a:lvl6pPr>
            <a:lvl7pPr marL="0" indent="0" algn="ctr">
              <a:spcBef>
                <a:spcPts val="0"/>
              </a:spcBef>
              <a:buFont typeface="Arial" panose="020B0604020202020204" pitchFamily="34" charset="0"/>
              <a:buNone/>
              <a:defRPr sz="2000"/>
            </a:lvl7pPr>
            <a:lvl8pPr marL="0" indent="0" algn="ctr">
              <a:spcBef>
                <a:spcPts val="0"/>
              </a:spcBef>
              <a:buFont typeface="Arial" panose="020B0604020202020204" pitchFamily="34" charset="0"/>
              <a:buNone/>
              <a:defRPr sz="2000"/>
            </a:lvl8pPr>
            <a:lvl9pPr marL="0" indent="0" algn="ctr">
              <a:spcBef>
                <a:spcPts val="0"/>
              </a:spcBef>
              <a:buFont typeface="Arial" panose="020B0604020202020204" pitchFamily="34" charset="0"/>
              <a:buNone/>
              <a:defRPr sz="2000"/>
            </a:lvl9pPr>
          </a:lstStyle>
          <a:p>
            <a:pPr lvl="0"/>
            <a:r>
              <a:t>Caption / description</a:t>
            </a:r>
          </a:p>
          <a:p>
            <a:pPr lvl="1"/>
            <a:r>
              <a:t>Second level</a:t>
            </a:r>
            <a:endParaRPr lang="en-US"/>
          </a:p>
        </p:txBody>
      </p:sp>
      <p:sp>
        <p:nvSpPr>
          <p:cNvPr id="6" name="Footer Placeholder 5">
            <a:extLst>
              <a:ext uri="{FF2B5EF4-FFF2-40B4-BE49-F238E27FC236}">
                <a16:creationId xmlns:a16="http://schemas.microsoft.com/office/drawing/2014/main" id="{4D5A2900-A3DE-9DA7-0664-41CA7221D411}"/>
              </a:ext>
            </a:extLst>
          </p:cNvPr>
          <p:cNvSpPr>
            <a:spLocks noGrp="1"/>
          </p:cNvSpPr>
          <p:nvPr>
            <p:ph type="ftr" sz="quarter" idx="21"/>
          </p:nvPr>
        </p:nvSpPr>
        <p:spPr/>
        <p:txBody>
          <a:bodyPr/>
          <a:lstStyle>
            <a:lvl1pPr>
              <a:defRPr b="0" i="0"/>
            </a:lvl1pPr>
          </a:lstStyle>
          <a:p>
            <a:r>
              <a:rPr lang="en-US"/>
              <a:t>Synopsys Confidential Information</a:t>
            </a:r>
          </a:p>
        </p:txBody>
      </p:sp>
    </p:spTree>
    <p:extLst>
      <p:ext uri="{BB962C8B-B14F-4D97-AF65-F5344CB8AC3E}">
        <p14:creationId xmlns:p14="http://schemas.microsoft.com/office/powerpoint/2010/main" val="366777502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9BCCEE3-A885-4EA1-FACB-C7E2B43F3CAB}"/>
              </a:ext>
            </a:extLst>
          </p:cNvPr>
          <p:cNvSpPr/>
          <p:nvPr userDrawn="1"/>
        </p:nvSpPr>
        <p:spPr>
          <a:xfrm>
            <a:off x="-1" y="1493838"/>
            <a:ext cx="12192001" cy="3172968"/>
          </a:xfrm>
          <a:prstGeom prst="rect">
            <a:avLst/>
          </a:prstGeom>
          <a:solidFill>
            <a:srgbClr val="DFE2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spc="0" baseline="0"/>
          </a:p>
        </p:txBody>
      </p:sp>
      <p:sp>
        <p:nvSpPr>
          <p:cNvPr id="2" name="Footer Placeholder 1">
            <a:extLst>
              <a:ext uri="{FF2B5EF4-FFF2-40B4-BE49-F238E27FC236}">
                <a16:creationId xmlns:a16="http://schemas.microsoft.com/office/drawing/2014/main" id="{2C469B6B-A8DC-A734-58A7-519D91DF2E2E}"/>
              </a:ext>
            </a:extLst>
          </p:cNvPr>
          <p:cNvSpPr>
            <a:spLocks noGrp="1"/>
          </p:cNvSpPr>
          <p:nvPr>
            <p:ph type="ftr" sz="quarter" idx="10"/>
          </p:nvPr>
        </p:nvSpPr>
        <p:spPr/>
        <p:txBody>
          <a:bodyPr/>
          <a:lstStyle>
            <a:lvl1pPr>
              <a:defRPr b="0" i="0"/>
            </a:lvl1pPr>
          </a:lstStyle>
          <a:p>
            <a:r>
              <a:rPr lang="en-US"/>
              <a:t>Synopsys Confidential Information</a:t>
            </a:r>
          </a:p>
        </p:txBody>
      </p:sp>
      <p:sp>
        <p:nvSpPr>
          <p:cNvPr id="4" name="Title 3">
            <a:extLst>
              <a:ext uri="{FF2B5EF4-FFF2-40B4-BE49-F238E27FC236}">
                <a16:creationId xmlns:a16="http://schemas.microsoft.com/office/drawing/2014/main" id="{1FAB8AD3-66D8-BBF6-8722-EB7411CADFDD}"/>
              </a:ext>
            </a:extLst>
          </p:cNvPr>
          <p:cNvSpPr>
            <a:spLocks noGrp="1"/>
          </p:cNvSpPr>
          <p:nvPr>
            <p:ph type="title" hasCustomPrompt="1"/>
          </p:nvPr>
        </p:nvSpPr>
        <p:spPr>
          <a:xfrm>
            <a:off x="381001" y="2278984"/>
            <a:ext cx="8509000" cy="1005840"/>
          </a:xfrm>
        </p:spPr>
        <p:txBody>
          <a:bodyPr anchor="b"/>
          <a:lstStyle>
            <a:lvl1pPr>
              <a:defRPr sz="3600">
                <a:solidFill>
                  <a:schemeClr val="accent1"/>
                </a:solidFill>
              </a:defRPr>
            </a:lvl1pPr>
          </a:lstStyle>
          <a:p>
            <a:r>
              <a:rPr lang="en-US"/>
              <a:t>Click to Add a Slide Title</a:t>
            </a:r>
            <a:endParaRPr/>
          </a:p>
        </p:txBody>
      </p:sp>
      <p:sp>
        <p:nvSpPr>
          <p:cNvPr id="3" name="Text Placeholder 2"/>
          <p:cNvSpPr>
            <a:spLocks noGrp="1"/>
          </p:cNvSpPr>
          <p:nvPr>
            <p:ph type="body" idx="1" hasCustomPrompt="1"/>
            <p:custDataLst>
              <p:tags r:id="rId1"/>
            </p:custDataLst>
          </p:nvPr>
        </p:nvSpPr>
        <p:spPr>
          <a:xfrm>
            <a:off x="381001" y="3293048"/>
            <a:ext cx="8509000" cy="855731"/>
          </a:xfrm>
        </p:spPr>
        <p:txBody>
          <a:bodyPr>
            <a:noAutofit/>
          </a:bodyPr>
          <a:lstStyle>
            <a:lvl1pPr marL="0" indent="0">
              <a:spcBef>
                <a:spcPts val="0"/>
              </a:spcBef>
              <a:buNone/>
              <a:defRPr sz="2000">
                <a:solidFill>
                  <a:schemeClr val="tx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t>Click to add a subtitle</a:t>
            </a:r>
          </a:p>
        </p:txBody>
      </p:sp>
      <p:sp>
        <p:nvSpPr>
          <p:cNvPr id="6" name="Freeform: Shape 5">
            <a:extLst>
              <a:ext uri="{FF2B5EF4-FFF2-40B4-BE49-F238E27FC236}">
                <a16:creationId xmlns:a16="http://schemas.microsoft.com/office/drawing/2014/main" id="{875A7471-6174-7DB2-3A3E-878076C8E2B0}"/>
              </a:ext>
            </a:extLst>
          </p:cNvPr>
          <p:cNvSpPr/>
          <p:nvPr userDrawn="1"/>
        </p:nvSpPr>
        <p:spPr>
          <a:xfrm>
            <a:off x="9082717" y="1493838"/>
            <a:ext cx="3109283" cy="3172968"/>
          </a:xfrm>
          <a:custGeom>
            <a:avLst/>
            <a:gdLst>
              <a:gd name="connsiteX0" fmla="*/ 1011647 w 3109283"/>
              <a:gd name="connsiteY0" fmla="*/ 0 h 3172968"/>
              <a:gd name="connsiteX1" fmla="*/ 3109283 w 3109283"/>
              <a:gd name="connsiteY1" fmla="*/ 0 h 3172968"/>
              <a:gd name="connsiteX2" fmla="*/ 3109283 w 3109283"/>
              <a:gd name="connsiteY2" fmla="*/ 3172968 h 3172968"/>
              <a:gd name="connsiteX3" fmla="*/ 0 w 3109283"/>
              <a:gd name="connsiteY3" fmla="*/ 3172968 h 3172968"/>
            </a:gdLst>
            <a:ahLst/>
            <a:cxnLst>
              <a:cxn ang="0">
                <a:pos x="connsiteX0" y="connsiteY0"/>
              </a:cxn>
              <a:cxn ang="0">
                <a:pos x="connsiteX1" y="connsiteY1"/>
              </a:cxn>
              <a:cxn ang="0">
                <a:pos x="connsiteX2" y="connsiteY2"/>
              </a:cxn>
              <a:cxn ang="0">
                <a:pos x="connsiteX3" y="connsiteY3"/>
              </a:cxn>
            </a:cxnLst>
            <a:rect l="l" t="t" r="r" b="b"/>
            <a:pathLst>
              <a:path w="3109283" h="3172968">
                <a:moveTo>
                  <a:pt x="1011647" y="0"/>
                </a:moveTo>
                <a:lnTo>
                  <a:pt x="3109283" y="0"/>
                </a:lnTo>
                <a:lnTo>
                  <a:pt x="3109283" y="3172968"/>
                </a:lnTo>
                <a:lnTo>
                  <a:pt x="0" y="3172968"/>
                </a:lnTo>
                <a:close/>
              </a:path>
            </a:pathLst>
          </a:custGeom>
          <a:gradFill>
            <a:gsLst>
              <a:gs pos="0">
                <a:srgbClr val="2D1541"/>
              </a:gs>
              <a:gs pos="50000">
                <a:srgbClr val="582A82"/>
              </a:gs>
              <a:gs pos="100000">
                <a:schemeClr val="accent1"/>
              </a:gs>
            </a:gsLst>
            <a:lin ang="1062000" scaled="0"/>
          </a:gradFill>
          <a:effectLst>
            <a:innerShdw dist="76200" dir="10800000">
              <a:schemeClr val="bg1">
                <a:alpha val="15000"/>
              </a:schemeClr>
            </a:innerShdw>
          </a:effectLst>
        </p:spPr>
        <p:txBody>
          <a:bodyPr vert="horz" wrap="square" lIns="1828800" tIns="0" rIns="640080" bIns="0" rtlCol="0" anchor="ctr">
            <a:noAutofit/>
          </a:bodyPr>
          <a:lstStyle/>
          <a:p>
            <a:pPr lvl="0" indent="0" defTabSz="914400">
              <a:lnSpc>
                <a:spcPct val="100000"/>
              </a:lnSpc>
              <a:spcBef>
                <a:spcPts val="0"/>
              </a:spcBef>
              <a:spcAft>
                <a:spcPts val="0"/>
              </a:spcAft>
              <a:buClr>
                <a:schemeClr val="tx1"/>
              </a:buClr>
              <a:buFont typeface="Arial" panose="020B0604020202020204" pitchFamily="34" charset="0"/>
              <a:buNone/>
            </a:pPr>
            <a:endParaRPr lang="en-US" sz="800" b="0" spc="0" baseline="0">
              <a:solidFill>
                <a:schemeClr val="bg1"/>
              </a:solidFill>
            </a:endParaRPr>
          </a:p>
        </p:txBody>
      </p:sp>
    </p:spTree>
    <p:extLst>
      <p:ext uri="{BB962C8B-B14F-4D97-AF65-F5344CB8AC3E}">
        <p14:creationId xmlns:p14="http://schemas.microsoft.com/office/powerpoint/2010/main" val="41490664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ub-section Header">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9BCCEE3-A885-4EA1-FACB-C7E2B43F3CAB}"/>
              </a:ext>
            </a:extLst>
          </p:cNvPr>
          <p:cNvSpPr/>
          <p:nvPr userDrawn="1"/>
        </p:nvSpPr>
        <p:spPr>
          <a:xfrm>
            <a:off x="-1" y="1493838"/>
            <a:ext cx="12192001" cy="3172968"/>
          </a:xfrm>
          <a:prstGeom prst="rect">
            <a:avLst/>
          </a:prstGeom>
          <a:solidFill>
            <a:srgbClr val="DFE2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spc="0" baseline="0"/>
          </a:p>
        </p:txBody>
      </p:sp>
      <p:sp>
        <p:nvSpPr>
          <p:cNvPr id="2" name="Footer Placeholder 1">
            <a:extLst>
              <a:ext uri="{FF2B5EF4-FFF2-40B4-BE49-F238E27FC236}">
                <a16:creationId xmlns:a16="http://schemas.microsoft.com/office/drawing/2014/main" id="{2C469B6B-A8DC-A734-58A7-519D91DF2E2E}"/>
              </a:ext>
            </a:extLst>
          </p:cNvPr>
          <p:cNvSpPr>
            <a:spLocks noGrp="1"/>
          </p:cNvSpPr>
          <p:nvPr>
            <p:ph type="ftr" sz="quarter" idx="10"/>
          </p:nvPr>
        </p:nvSpPr>
        <p:spPr/>
        <p:txBody>
          <a:bodyPr/>
          <a:lstStyle>
            <a:lvl1pPr>
              <a:defRPr b="0" i="0"/>
            </a:lvl1pPr>
          </a:lstStyle>
          <a:p>
            <a:r>
              <a:rPr lang="en-US"/>
              <a:t>Synopsys Confidential Information</a:t>
            </a:r>
          </a:p>
        </p:txBody>
      </p:sp>
      <p:sp>
        <p:nvSpPr>
          <p:cNvPr id="4" name="Title 3">
            <a:extLst>
              <a:ext uri="{FF2B5EF4-FFF2-40B4-BE49-F238E27FC236}">
                <a16:creationId xmlns:a16="http://schemas.microsoft.com/office/drawing/2014/main" id="{1FAB8AD3-66D8-BBF6-8722-EB7411CADFDD}"/>
              </a:ext>
            </a:extLst>
          </p:cNvPr>
          <p:cNvSpPr>
            <a:spLocks noGrp="1"/>
          </p:cNvSpPr>
          <p:nvPr>
            <p:ph type="title" hasCustomPrompt="1"/>
          </p:nvPr>
        </p:nvSpPr>
        <p:spPr>
          <a:xfrm>
            <a:off x="381001" y="2278984"/>
            <a:ext cx="8509000" cy="1005840"/>
          </a:xfrm>
        </p:spPr>
        <p:txBody>
          <a:bodyPr anchor="b"/>
          <a:lstStyle>
            <a:lvl1pPr>
              <a:defRPr sz="3600">
                <a:solidFill>
                  <a:srgbClr val="646E81"/>
                </a:solidFill>
              </a:defRPr>
            </a:lvl1pPr>
          </a:lstStyle>
          <a:p>
            <a:r>
              <a:rPr lang="en-US"/>
              <a:t>Click to Add a Slide Title</a:t>
            </a:r>
            <a:endParaRPr/>
          </a:p>
        </p:txBody>
      </p:sp>
      <p:sp>
        <p:nvSpPr>
          <p:cNvPr id="3" name="Text Placeholder 2"/>
          <p:cNvSpPr>
            <a:spLocks noGrp="1"/>
          </p:cNvSpPr>
          <p:nvPr>
            <p:ph type="body" idx="1" hasCustomPrompt="1"/>
            <p:custDataLst>
              <p:tags r:id="rId1"/>
            </p:custDataLst>
          </p:nvPr>
        </p:nvSpPr>
        <p:spPr>
          <a:xfrm>
            <a:off x="381001" y="3293048"/>
            <a:ext cx="8509000" cy="855731"/>
          </a:xfrm>
        </p:spPr>
        <p:txBody>
          <a:bodyPr>
            <a:noAutofit/>
          </a:bodyPr>
          <a:lstStyle>
            <a:lvl1pPr marL="0" indent="0">
              <a:spcBef>
                <a:spcPts val="0"/>
              </a:spcBef>
              <a:buNone/>
              <a:defRPr sz="2000">
                <a:solidFill>
                  <a:schemeClr val="tx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t>Click to add a subtitle</a:t>
            </a:r>
          </a:p>
        </p:txBody>
      </p:sp>
      <p:sp>
        <p:nvSpPr>
          <p:cNvPr id="5" name="Freeform: Shape 4">
            <a:extLst>
              <a:ext uri="{FF2B5EF4-FFF2-40B4-BE49-F238E27FC236}">
                <a16:creationId xmlns:a16="http://schemas.microsoft.com/office/drawing/2014/main" id="{915DF322-37A7-1771-97D8-67349B370EE6}"/>
              </a:ext>
            </a:extLst>
          </p:cNvPr>
          <p:cNvSpPr/>
          <p:nvPr userDrawn="1"/>
        </p:nvSpPr>
        <p:spPr>
          <a:xfrm>
            <a:off x="9082717" y="1493838"/>
            <a:ext cx="3109283" cy="3172968"/>
          </a:xfrm>
          <a:custGeom>
            <a:avLst/>
            <a:gdLst>
              <a:gd name="connsiteX0" fmla="*/ 1011647 w 3109283"/>
              <a:gd name="connsiteY0" fmla="*/ 0 h 3172968"/>
              <a:gd name="connsiteX1" fmla="*/ 3109283 w 3109283"/>
              <a:gd name="connsiteY1" fmla="*/ 0 h 3172968"/>
              <a:gd name="connsiteX2" fmla="*/ 3109283 w 3109283"/>
              <a:gd name="connsiteY2" fmla="*/ 3172968 h 3172968"/>
              <a:gd name="connsiteX3" fmla="*/ 0 w 3109283"/>
              <a:gd name="connsiteY3" fmla="*/ 3172968 h 3172968"/>
            </a:gdLst>
            <a:ahLst/>
            <a:cxnLst>
              <a:cxn ang="0">
                <a:pos x="connsiteX0" y="connsiteY0"/>
              </a:cxn>
              <a:cxn ang="0">
                <a:pos x="connsiteX1" y="connsiteY1"/>
              </a:cxn>
              <a:cxn ang="0">
                <a:pos x="connsiteX2" y="connsiteY2"/>
              </a:cxn>
              <a:cxn ang="0">
                <a:pos x="connsiteX3" y="connsiteY3"/>
              </a:cxn>
            </a:cxnLst>
            <a:rect l="l" t="t" r="r" b="b"/>
            <a:pathLst>
              <a:path w="3109283" h="3172968">
                <a:moveTo>
                  <a:pt x="1011647" y="0"/>
                </a:moveTo>
                <a:lnTo>
                  <a:pt x="3109283" y="0"/>
                </a:lnTo>
                <a:lnTo>
                  <a:pt x="3109283" y="3172968"/>
                </a:lnTo>
                <a:lnTo>
                  <a:pt x="0" y="3172968"/>
                </a:lnTo>
                <a:close/>
              </a:path>
            </a:pathLst>
          </a:custGeom>
          <a:gradFill>
            <a:gsLst>
              <a:gs pos="100000">
                <a:schemeClr val="bg1"/>
              </a:gs>
              <a:gs pos="0">
                <a:srgbClr val="646E81"/>
              </a:gs>
            </a:gsLst>
            <a:lin ang="1062000" scaled="0"/>
          </a:gradFill>
          <a:effectLst>
            <a:innerShdw dist="76200" dir="10800000">
              <a:schemeClr val="bg1">
                <a:alpha val="40000"/>
              </a:schemeClr>
            </a:innerShdw>
          </a:effectLst>
        </p:spPr>
        <p:txBody>
          <a:bodyPr vert="horz" wrap="square" lIns="1828800" tIns="0" rIns="640080" bIns="0" rtlCol="0" anchor="ctr">
            <a:noAutofit/>
          </a:bodyPr>
          <a:lstStyle/>
          <a:p>
            <a:pPr lvl="0" indent="0" defTabSz="914400">
              <a:lnSpc>
                <a:spcPct val="100000"/>
              </a:lnSpc>
              <a:spcBef>
                <a:spcPts val="1200"/>
              </a:spcBef>
              <a:spcAft>
                <a:spcPts val="600"/>
              </a:spcAft>
              <a:buClr>
                <a:schemeClr val="tx1"/>
              </a:buClr>
              <a:buFont typeface="Arial" panose="020B0604020202020204" pitchFamily="34" charset="0"/>
              <a:buNone/>
            </a:pPr>
            <a:endParaRPr lang="en-US" sz="800" b="0" spc="0" baseline="0"/>
          </a:p>
        </p:txBody>
      </p:sp>
    </p:spTree>
    <p:extLst>
      <p:ext uri="{BB962C8B-B14F-4D97-AF65-F5344CB8AC3E}">
        <p14:creationId xmlns:p14="http://schemas.microsoft.com/office/powerpoint/2010/main" val="4195206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B0319D9-52B4-0D8B-A4D2-74DCE2BB9E5E}"/>
              </a:ext>
            </a:extLst>
          </p:cNvPr>
          <p:cNvSpPr/>
          <p:nvPr userDrawn="1"/>
        </p:nvSpPr>
        <p:spPr>
          <a:xfrm>
            <a:off x="0" y="254001"/>
            <a:ext cx="12192000" cy="965199"/>
          </a:xfrm>
          <a:prstGeom prst="rect">
            <a:avLst/>
          </a:prstGeom>
          <a:gradFill flip="none" rotWithShape="1">
            <a:gsLst>
              <a:gs pos="0">
                <a:srgbClr val="DFE2E6"/>
              </a:gs>
              <a:gs pos="100000">
                <a:schemeClr val="bg1">
                  <a:lumMod val="95000"/>
                </a:schemeClr>
              </a:gs>
            </a:gsLst>
            <a:lin ang="1062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6" name="Freeform: Shape 5">
            <a:extLst>
              <a:ext uri="{FF2B5EF4-FFF2-40B4-BE49-F238E27FC236}">
                <a16:creationId xmlns:a16="http://schemas.microsoft.com/office/drawing/2014/main" id="{8E79253F-1A46-C153-9102-089BFAC9BC3A}"/>
              </a:ext>
            </a:extLst>
          </p:cNvPr>
          <p:cNvSpPr/>
          <p:nvPr/>
        </p:nvSpPr>
        <p:spPr>
          <a:xfrm>
            <a:off x="11505247" y="254002"/>
            <a:ext cx="686753" cy="965199"/>
          </a:xfrm>
          <a:custGeom>
            <a:avLst/>
            <a:gdLst>
              <a:gd name="connsiteX0" fmla="*/ 305620 w 686753"/>
              <a:gd name="connsiteY0" fmla="*/ 0 h 965199"/>
              <a:gd name="connsiteX1" fmla="*/ 686753 w 686753"/>
              <a:gd name="connsiteY1" fmla="*/ 0 h 965199"/>
              <a:gd name="connsiteX2" fmla="*/ 686753 w 686753"/>
              <a:gd name="connsiteY2" fmla="*/ 965199 h 965199"/>
              <a:gd name="connsiteX3" fmla="*/ 0 w 686753"/>
              <a:gd name="connsiteY3" fmla="*/ 965199 h 965199"/>
              <a:gd name="connsiteX4" fmla="*/ 305620 w 686753"/>
              <a:gd name="connsiteY4" fmla="*/ 0 h 9651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6753" h="965199">
                <a:moveTo>
                  <a:pt x="305620" y="0"/>
                </a:moveTo>
                <a:lnTo>
                  <a:pt x="686753" y="0"/>
                </a:lnTo>
                <a:lnTo>
                  <a:pt x="686753" y="965199"/>
                </a:lnTo>
                <a:lnTo>
                  <a:pt x="0" y="965199"/>
                </a:lnTo>
                <a:lnTo>
                  <a:pt x="305620" y="0"/>
                </a:lnTo>
                <a:close/>
              </a:path>
            </a:pathLst>
          </a:custGeom>
          <a:gradFill>
            <a:gsLst>
              <a:gs pos="0">
                <a:srgbClr val="2D1541"/>
              </a:gs>
              <a:gs pos="50000">
                <a:srgbClr val="582A82"/>
              </a:gs>
              <a:gs pos="100000">
                <a:schemeClr val="accent1"/>
              </a:gs>
            </a:gsLst>
            <a:lin ang="1062000" scaled="0"/>
          </a:gradFill>
          <a:effectLst>
            <a:innerShdw dist="76200" dir="10800000">
              <a:schemeClr val="bg1">
                <a:alpha val="15000"/>
              </a:schemeClr>
            </a:innerShdw>
          </a:effectLst>
        </p:spPr>
        <p:txBody>
          <a:bodyPr vert="horz" wrap="square" lIns="1828800" tIns="0" rIns="640080" bIns="0" rtlCol="0" anchor="ctr">
            <a:noAutofit/>
          </a:bodyPr>
          <a:lstStyle/>
          <a:p>
            <a:pPr lvl="0" indent="0" defTabSz="914400">
              <a:lnSpc>
                <a:spcPct val="100000"/>
              </a:lnSpc>
              <a:spcBef>
                <a:spcPts val="1200"/>
              </a:spcBef>
              <a:spcAft>
                <a:spcPts val="600"/>
              </a:spcAft>
              <a:buClr>
                <a:schemeClr val="tx1"/>
              </a:buClr>
              <a:buFont typeface="Arial" panose="020B0604020202020204" pitchFamily="34" charset="0"/>
              <a:buNone/>
            </a:pPr>
            <a:endParaRPr lang="en-US" sz="800" b="0" spc="0" baseline="0"/>
          </a:p>
        </p:txBody>
      </p:sp>
      <p:sp>
        <p:nvSpPr>
          <p:cNvPr id="12" name="Title 11">
            <a:extLst>
              <a:ext uri="{FF2B5EF4-FFF2-40B4-BE49-F238E27FC236}">
                <a16:creationId xmlns:a16="http://schemas.microsoft.com/office/drawing/2014/main" id="{588923EF-2AAA-BBE4-CEC8-993321A4BBAF}"/>
              </a:ext>
            </a:extLst>
          </p:cNvPr>
          <p:cNvSpPr>
            <a:spLocks noGrp="1"/>
          </p:cNvSpPr>
          <p:nvPr userDrawn="1">
            <p:ph type="title" hasCustomPrompt="1"/>
          </p:nvPr>
        </p:nvSpPr>
        <p:spPr>
          <a:xfrm>
            <a:off x="381001" y="254000"/>
            <a:ext cx="10455274" cy="959065"/>
          </a:xfrm>
        </p:spPr>
        <p:txBody>
          <a:bodyPr tIns="0" bIns="45720" anchor="ctr"/>
          <a:lstStyle>
            <a:lvl1pPr>
              <a:lnSpc>
                <a:spcPct val="90000"/>
              </a:lnSpc>
              <a:defRPr sz="3600" spc="0" baseline="0">
                <a:solidFill>
                  <a:schemeClr val="accent1"/>
                </a:solidFill>
              </a:defRPr>
            </a:lvl1pPr>
          </a:lstStyle>
          <a:p>
            <a:r>
              <a:rPr lang="en-US"/>
              <a:t>Click to Add Agenda Title</a:t>
            </a:r>
            <a:endParaRPr/>
          </a:p>
        </p:txBody>
      </p:sp>
      <p:sp>
        <p:nvSpPr>
          <p:cNvPr id="7" name="Text Placeholder 6"/>
          <p:cNvSpPr>
            <a:spLocks noGrp="1"/>
          </p:cNvSpPr>
          <p:nvPr userDrawn="1">
            <p:ph type="body" sz="quarter" idx="10" hasCustomPrompt="1"/>
            <p:custDataLst>
              <p:tags r:id="rId1"/>
            </p:custDataLst>
          </p:nvPr>
        </p:nvSpPr>
        <p:spPr>
          <a:xfrm>
            <a:off x="381000" y="1493838"/>
            <a:ext cx="11432032" cy="4959351"/>
          </a:xfrm>
        </p:spPr>
        <p:txBody>
          <a:bodyPr>
            <a:noAutofit/>
          </a:bodyPr>
          <a:lstStyle>
            <a:lvl1pPr marL="228600" indent="-228600">
              <a:spcBef>
                <a:spcPts val="1200"/>
              </a:spcBef>
              <a:spcAft>
                <a:spcPts val="600"/>
              </a:spcAft>
              <a:buClr>
                <a:schemeClr val="tx1"/>
              </a:buClr>
              <a:buFont typeface="Arial" panose="020B0604020202020204" pitchFamily="34" charset="0"/>
              <a:buChar char="•"/>
              <a:defRPr sz="2400" baseline="0">
                <a:solidFill>
                  <a:schemeClr val="tx1"/>
                </a:solidFill>
              </a:defRPr>
            </a:lvl1pPr>
            <a:lvl2pPr marL="521208" indent="-228600">
              <a:buClr>
                <a:schemeClr val="tx1"/>
              </a:buClr>
              <a:buFont typeface="Arial" panose="020B0604020202020204" pitchFamily="34" charset="0"/>
              <a:buChar char="–"/>
              <a:defRPr sz="1800">
                <a:solidFill>
                  <a:schemeClr val="tx1"/>
                </a:solidFill>
              </a:defRPr>
            </a:lvl2pPr>
            <a:lvl3pPr marL="804672" indent="-228600">
              <a:buClr>
                <a:schemeClr val="tx1"/>
              </a:buClr>
              <a:buFont typeface="Arial" panose="020B0604020202020204" pitchFamily="34" charset="0"/>
              <a:buChar char="–"/>
              <a:defRPr sz="1600">
                <a:solidFill>
                  <a:schemeClr val="tx1"/>
                </a:solidFill>
              </a:defRPr>
            </a:lvl3pPr>
            <a:lvl4pPr marL="1088136" indent="-219456">
              <a:buClr>
                <a:schemeClr val="tx1"/>
              </a:buClr>
              <a:buFont typeface="Arial" panose="020B0604020202020204" pitchFamily="34" charset="0"/>
              <a:buChar char="–"/>
              <a:defRPr sz="1400">
                <a:solidFill>
                  <a:schemeClr val="tx1"/>
                </a:solidFill>
              </a:defRPr>
            </a:lvl4pPr>
            <a:lvl5pPr marL="1088136" indent="-219456">
              <a:buClr>
                <a:schemeClr val="tx1"/>
              </a:buClr>
              <a:buFont typeface="Arial" panose="020B0604020202020204" pitchFamily="34" charset="0"/>
              <a:buChar char="–"/>
              <a:defRPr sz="1400">
                <a:solidFill>
                  <a:schemeClr val="tx1"/>
                </a:solidFill>
              </a:defRPr>
            </a:lvl5pPr>
            <a:lvl6pPr marL="1088136" indent="-219456">
              <a:buClr>
                <a:schemeClr val="tx1"/>
              </a:buClr>
              <a:buFont typeface="Arial" panose="020B0604020202020204" pitchFamily="34" charset="0"/>
              <a:buChar char="–"/>
              <a:defRPr sz="1400"/>
            </a:lvl6pPr>
            <a:lvl7pPr marL="1088136" indent="-219456">
              <a:buClr>
                <a:schemeClr val="tx1"/>
              </a:buClr>
              <a:buFont typeface="Arial" panose="020B0604020202020204" pitchFamily="34" charset="0"/>
              <a:buChar char="–"/>
              <a:defRPr sz="1400"/>
            </a:lvl7pPr>
            <a:lvl8pPr marL="1088136" indent="-219456">
              <a:buClr>
                <a:schemeClr val="tx1"/>
              </a:buClr>
              <a:buFont typeface="Arial" panose="020B0604020202020204" pitchFamily="34" charset="0"/>
              <a:buChar char="–"/>
              <a:defRPr sz="1400"/>
            </a:lvl8pPr>
            <a:lvl9pPr marL="1088136" indent="-219456">
              <a:buClr>
                <a:schemeClr val="tx1"/>
              </a:buClr>
              <a:buFont typeface="Arial" panose="020B0604020202020204" pitchFamily="34" charset="0"/>
              <a:buChar char="–"/>
              <a:defRPr sz="1400"/>
            </a:lvl9pPr>
          </a:lstStyle>
          <a:p>
            <a:pPr lvl="0"/>
            <a:r>
              <a:t>Agenda item</a:t>
            </a:r>
          </a:p>
          <a:p>
            <a:pPr lvl="1"/>
            <a:r>
              <a:t>Second level</a:t>
            </a:r>
          </a:p>
          <a:p>
            <a:pPr lvl="2"/>
            <a:r>
              <a:t>Third level</a:t>
            </a:r>
          </a:p>
          <a:p>
            <a:pPr lvl="3"/>
            <a:r>
              <a:t>Fourth level</a:t>
            </a:r>
          </a:p>
          <a:p>
            <a:pPr lvl="4"/>
            <a:r>
              <a:t>Fifth level</a:t>
            </a:r>
          </a:p>
          <a:p>
            <a:pPr lvl="5"/>
            <a:r>
              <a:t>Six</a:t>
            </a:r>
          </a:p>
          <a:p>
            <a:pPr lvl="6"/>
            <a:r>
              <a:t>Seven</a:t>
            </a:r>
          </a:p>
          <a:p>
            <a:pPr lvl="7"/>
            <a:r>
              <a:t>Eight</a:t>
            </a:r>
          </a:p>
          <a:p>
            <a:pPr lvl="8"/>
            <a:r>
              <a:t>Nine</a:t>
            </a:r>
          </a:p>
        </p:txBody>
      </p:sp>
      <p:sp>
        <p:nvSpPr>
          <p:cNvPr id="2" name="Footer Placeholder 1">
            <a:extLst>
              <a:ext uri="{FF2B5EF4-FFF2-40B4-BE49-F238E27FC236}">
                <a16:creationId xmlns:a16="http://schemas.microsoft.com/office/drawing/2014/main" id="{56A91E27-BAE7-46A9-0AB8-2FEAB95FF441}"/>
              </a:ext>
            </a:extLst>
          </p:cNvPr>
          <p:cNvSpPr>
            <a:spLocks noGrp="1"/>
          </p:cNvSpPr>
          <p:nvPr userDrawn="1">
            <p:ph type="ftr" sz="quarter" idx="11"/>
          </p:nvPr>
        </p:nvSpPr>
        <p:spPr/>
        <p:txBody>
          <a:bodyPr/>
          <a:lstStyle>
            <a:lvl1pPr>
              <a:defRPr b="0" i="0"/>
            </a:lvl1pPr>
          </a:lstStyle>
          <a:p>
            <a:r>
              <a:rPr lang="en-US"/>
              <a:t>Synopsys Confidential Information</a:t>
            </a:r>
          </a:p>
        </p:txBody>
      </p:sp>
    </p:spTree>
    <p:extLst>
      <p:ext uri="{BB962C8B-B14F-4D97-AF65-F5344CB8AC3E}">
        <p14:creationId xmlns:p14="http://schemas.microsoft.com/office/powerpoint/2010/main" val="1713223106"/>
      </p:ext>
    </p:extLst>
  </p:cSld>
  <p:clrMapOvr>
    <a:masterClrMapping/>
  </p:clrMapOvr>
  <p:extLst>
    <p:ext uri="{DCECCB84-F9BA-43D5-87BE-67443E8EF086}">
      <p15:sldGuideLst xmlns:p15="http://schemas.microsoft.com/office/powerpoint/2012/main"/>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64DA9BE-2C59-1EFF-9C68-11D6E982D4BB}"/>
              </a:ext>
            </a:extLst>
          </p:cNvPr>
          <p:cNvSpPr/>
          <p:nvPr userDrawn="1"/>
        </p:nvSpPr>
        <p:spPr>
          <a:xfrm>
            <a:off x="2655595" y="0"/>
            <a:ext cx="9536405" cy="6857790"/>
          </a:xfrm>
          <a:prstGeom prst="rect">
            <a:avLst/>
          </a:prstGeom>
          <a:gradFill flip="none" rotWithShape="1">
            <a:gsLst>
              <a:gs pos="90000">
                <a:srgbClr val="EEF2F6">
                  <a:alpha val="0"/>
                </a:srgbClr>
              </a:gs>
              <a:gs pos="30000">
                <a:srgbClr val="EEF2F6"/>
              </a:gs>
            </a:gsLst>
            <a:lin ang="1062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Wedge divider">
            <a:extLst>
              <a:ext uri="{FF2B5EF4-FFF2-40B4-BE49-F238E27FC236}">
                <a16:creationId xmlns:a16="http://schemas.microsoft.com/office/drawing/2014/main" id="{615603AC-EA91-ECD0-C390-32024AC31EB2}"/>
              </a:ext>
            </a:extLst>
          </p:cNvPr>
          <p:cNvGrpSpPr>
            <a:grpSpLocks noChangeAspect="1"/>
          </p:cNvGrpSpPr>
          <p:nvPr userDrawn="1"/>
        </p:nvGrpSpPr>
        <p:grpSpPr>
          <a:xfrm>
            <a:off x="0" y="0"/>
            <a:ext cx="4866641" cy="6858000"/>
            <a:chOff x="0" y="0"/>
            <a:chExt cx="4866641" cy="6858000"/>
          </a:xfrm>
          <a:effectLst/>
        </p:grpSpPr>
        <p:sp>
          <p:nvSpPr>
            <p:cNvPr id="4" name="Shadow wedge">
              <a:extLst>
                <a:ext uri="{FF2B5EF4-FFF2-40B4-BE49-F238E27FC236}">
                  <a16:creationId xmlns:a16="http://schemas.microsoft.com/office/drawing/2014/main" id="{4852B2F6-437A-2B2F-B104-23CE654A1C76}"/>
                </a:ext>
              </a:extLst>
            </p:cNvPr>
            <p:cNvSpPr/>
            <p:nvPr/>
          </p:nvSpPr>
          <p:spPr>
            <a:xfrm>
              <a:off x="0" y="0"/>
              <a:ext cx="4866641" cy="6858000"/>
            </a:xfrm>
            <a:prstGeom prst="parallelogram">
              <a:avLst>
                <a:gd name="adj" fmla="val 44720"/>
              </a:avLst>
            </a:prstGeom>
            <a:gradFill flip="none" rotWithShape="1">
              <a:gsLst>
                <a:gs pos="19000">
                  <a:schemeClr val="bg1">
                    <a:alpha val="0"/>
                  </a:schemeClr>
                </a:gs>
                <a:gs pos="95000">
                  <a:schemeClr val="bg1">
                    <a:alpha val="0"/>
                  </a:schemeClr>
                </a:gs>
                <a:gs pos="85000">
                  <a:schemeClr val="bg1"/>
                </a:gs>
              </a:gsLst>
              <a:lin ang="5400000" scaled="1"/>
              <a:tileRect/>
            </a:gradFill>
            <a:ln w="12700" cap="rnd" cmpd="sng" algn="ctr">
              <a:noFill/>
              <a:prstDash val="solid"/>
              <a:round/>
            </a:ln>
            <a:effectLst>
              <a:outerShdw blurRad="127000" algn="ctr" rotWithShape="0">
                <a:prstClr val="black">
                  <a:alpha val="30000"/>
                </a:prstClr>
              </a:outerShdw>
            </a:effectLst>
          </p:spPr>
          <p:txBody>
            <a:bodyPr lIns="0" tIns="0" rIns="0" bIns="0" rtlCol="0" anchor="ctr"/>
            <a:lstStyle/>
            <a:p>
              <a:pPr algn="r" defTabSz="914400"/>
              <a:endParaRPr lang="en-US" sz="2400" kern="0">
                <a:solidFill>
                  <a:srgbClr val="FFFFFF">
                    <a:alpha val="0"/>
                  </a:srgbClr>
                </a:solidFill>
                <a:latin typeface="Arial" panose="020B0604020202020204" pitchFamily="34" charset="0"/>
                <a:ea typeface="Roboto" panose="02000000000000000000" pitchFamily="2" charset="0"/>
              </a:endParaRPr>
            </a:p>
          </p:txBody>
        </p:sp>
        <p:sp>
          <p:nvSpPr>
            <p:cNvPr id="6" name="Wedge">
              <a:extLst>
                <a:ext uri="{FF2B5EF4-FFF2-40B4-BE49-F238E27FC236}">
                  <a16:creationId xmlns:a16="http://schemas.microsoft.com/office/drawing/2014/main" id="{2A65E8EA-8FCF-85F9-27EE-B171D7BF3620}"/>
                </a:ext>
              </a:extLst>
            </p:cNvPr>
            <p:cNvSpPr/>
            <p:nvPr/>
          </p:nvSpPr>
          <p:spPr>
            <a:xfrm>
              <a:off x="0" y="0"/>
              <a:ext cx="4866641" cy="6858000"/>
            </a:xfrm>
            <a:prstGeom prst="parallelogram">
              <a:avLst>
                <a:gd name="adj" fmla="val 44720"/>
              </a:avLst>
            </a:prstGeom>
            <a:solidFill>
              <a:schemeClr val="bg1"/>
            </a:solidFill>
            <a:ln w="12700" cap="rnd" cmpd="sng" algn="ctr">
              <a:noFill/>
              <a:prstDash val="solid"/>
              <a:round/>
            </a:ln>
            <a:effectLst/>
          </p:spPr>
          <p:txBody>
            <a:bodyPr lIns="0" tIns="0" rIns="0" bIns="0" rtlCol="0" anchor="ctr"/>
            <a:lstStyle/>
            <a:p>
              <a:pPr algn="r" defTabSz="914400"/>
              <a:endParaRPr lang="en-US" sz="2400" kern="0">
                <a:solidFill>
                  <a:srgbClr val="FFFFFF">
                    <a:alpha val="0"/>
                  </a:srgbClr>
                </a:solidFill>
                <a:latin typeface="Arial" panose="020B0604020202020204" pitchFamily="34" charset="0"/>
                <a:ea typeface="Roboto" panose="02000000000000000000" pitchFamily="2" charset="0"/>
              </a:endParaRPr>
            </a:p>
          </p:txBody>
        </p:sp>
        <p:sp>
          <p:nvSpPr>
            <p:cNvPr id="10" name="Rectangle">
              <a:extLst>
                <a:ext uri="{FF2B5EF4-FFF2-40B4-BE49-F238E27FC236}">
                  <a16:creationId xmlns:a16="http://schemas.microsoft.com/office/drawing/2014/main" id="{F84DBCB9-5629-EE10-FE9F-06A28A1F1DB2}"/>
                </a:ext>
              </a:extLst>
            </p:cNvPr>
            <p:cNvSpPr/>
            <p:nvPr/>
          </p:nvSpPr>
          <p:spPr>
            <a:xfrm>
              <a:off x="0" y="0"/>
              <a:ext cx="2675702"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spc="0" baseline="0"/>
            </a:p>
          </p:txBody>
        </p:sp>
      </p:grpSp>
      <p:sp>
        <p:nvSpPr>
          <p:cNvPr id="12" name="Title 11">
            <a:extLst>
              <a:ext uri="{FF2B5EF4-FFF2-40B4-BE49-F238E27FC236}">
                <a16:creationId xmlns:a16="http://schemas.microsoft.com/office/drawing/2014/main" id="{588923EF-2AAA-BBE4-CEC8-993321A4BBAF}"/>
              </a:ext>
            </a:extLst>
          </p:cNvPr>
          <p:cNvSpPr>
            <a:spLocks noGrp="1"/>
          </p:cNvSpPr>
          <p:nvPr>
            <p:ph type="title" hasCustomPrompt="1"/>
          </p:nvPr>
        </p:nvSpPr>
        <p:spPr>
          <a:xfrm>
            <a:off x="381001" y="2943117"/>
            <a:ext cx="2666999" cy="959065"/>
          </a:xfrm>
        </p:spPr>
        <p:txBody>
          <a:bodyPr tIns="0" bIns="45720" anchor="ctr"/>
          <a:lstStyle>
            <a:lvl1pPr>
              <a:lnSpc>
                <a:spcPct val="90000"/>
              </a:lnSpc>
              <a:defRPr sz="3600" spc="0" baseline="0">
                <a:solidFill>
                  <a:schemeClr val="accent1"/>
                </a:solidFill>
              </a:defRPr>
            </a:lvl1pPr>
          </a:lstStyle>
          <a:p>
            <a:r>
              <a:rPr lang="en-US"/>
              <a:t>Click to Add Agenda Title</a:t>
            </a:r>
            <a:endParaRPr/>
          </a:p>
        </p:txBody>
      </p:sp>
      <p:sp>
        <p:nvSpPr>
          <p:cNvPr id="7" name="Text Placeholder 6"/>
          <p:cNvSpPr>
            <a:spLocks noGrp="1"/>
          </p:cNvSpPr>
          <p:nvPr>
            <p:ph type="body" sz="quarter" idx="10" hasCustomPrompt="1"/>
            <p:custDataLst>
              <p:tags r:id="rId1"/>
            </p:custDataLst>
          </p:nvPr>
        </p:nvSpPr>
        <p:spPr>
          <a:xfrm>
            <a:off x="5248275" y="942975"/>
            <a:ext cx="6562725" cy="4959350"/>
          </a:xfrm>
        </p:spPr>
        <p:txBody>
          <a:bodyPr anchor="ctr">
            <a:noAutofit/>
          </a:bodyPr>
          <a:lstStyle>
            <a:lvl1pPr marL="228600" indent="-228600">
              <a:spcBef>
                <a:spcPts val="1200"/>
              </a:spcBef>
              <a:spcAft>
                <a:spcPts val="600"/>
              </a:spcAft>
              <a:buClr>
                <a:schemeClr val="tx1"/>
              </a:buClr>
              <a:buFont typeface="Arial" panose="020B0604020202020204" pitchFamily="34" charset="0"/>
              <a:buChar char="•"/>
              <a:defRPr sz="2400" baseline="0">
                <a:solidFill>
                  <a:schemeClr val="tx1"/>
                </a:solidFill>
              </a:defRPr>
            </a:lvl1pPr>
            <a:lvl2pPr marL="521208" indent="-228600">
              <a:buClr>
                <a:schemeClr val="tx1"/>
              </a:buClr>
              <a:buFont typeface="Arial" panose="020B0604020202020204" pitchFamily="34" charset="0"/>
              <a:buChar char="–"/>
              <a:defRPr sz="1800">
                <a:solidFill>
                  <a:schemeClr val="tx1"/>
                </a:solidFill>
              </a:defRPr>
            </a:lvl2pPr>
            <a:lvl3pPr marL="804672" indent="-228600">
              <a:buClr>
                <a:schemeClr val="tx1"/>
              </a:buClr>
              <a:buFont typeface="Arial" panose="020B0604020202020204" pitchFamily="34" charset="0"/>
              <a:buChar char="–"/>
              <a:defRPr sz="1600">
                <a:solidFill>
                  <a:schemeClr val="tx1"/>
                </a:solidFill>
              </a:defRPr>
            </a:lvl3pPr>
            <a:lvl4pPr marL="1088136" indent="-219456">
              <a:buClr>
                <a:schemeClr val="tx1"/>
              </a:buClr>
              <a:buFont typeface="Arial" panose="020B0604020202020204" pitchFamily="34" charset="0"/>
              <a:buChar char="–"/>
              <a:defRPr sz="1400">
                <a:solidFill>
                  <a:schemeClr val="tx1"/>
                </a:solidFill>
              </a:defRPr>
            </a:lvl4pPr>
            <a:lvl5pPr marL="1088136" indent="-219456">
              <a:buClr>
                <a:schemeClr val="tx1"/>
              </a:buClr>
              <a:buFont typeface="Arial" panose="020B0604020202020204" pitchFamily="34" charset="0"/>
              <a:buChar char="–"/>
              <a:defRPr sz="1400">
                <a:solidFill>
                  <a:schemeClr val="tx1"/>
                </a:solidFill>
              </a:defRPr>
            </a:lvl5pPr>
            <a:lvl6pPr marL="1088136" indent="-219456">
              <a:buClr>
                <a:schemeClr val="tx1"/>
              </a:buClr>
              <a:buFont typeface="Arial" panose="020B0604020202020204" pitchFamily="34" charset="0"/>
              <a:buChar char="–"/>
              <a:defRPr sz="1400"/>
            </a:lvl6pPr>
            <a:lvl7pPr marL="1088136" indent="-219456">
              <a:buClr>
                <a:schemeClr val="tx1"/>
              </a:buClr>
              <a:buFont typeface="Arial" panose="020B0604020202020204" pitchFamily="34" charset="0"/>
              <a:buChar char="–"/>
              <a:defRPr sz="1400"/>
            </a:lvl7pPr>
            <a:lvl8pPr marL="1088136" indent="-219456">
              <a:buClr>
                <a:schemeClr val="tx1"/>
              </a:buClr>
              <a:buFont typeface="Arial" panose="020B0604020202020204" pitchFamily="34" charset="0"/>
              <a:buChar char="–"/>
              <a:defRPr sz="1400"/>
            </a:lvl8pPr>
            <a:lvl9pPr marL="1088136" indent="-219456">
              <a:buClr>
                <a:schemeClr val="tx1"/>
              </a:buClr>
              <a:buFont typeface="Arial" panose="020B0604020202020204" pitchFamily="34" charset="0"/>
              <a:buChar char="–"/>
              <a:defRPr sz="1400"/>
            </a:lvl9pPr>
          </a:lstStyle>
          <a:p>
            <a:pPr lvl="0"/>
            <a:r>
              <a:t>Agenda item</a:t>
            </a:r>
          </a:p>
          <a:p>
            <a:pPr lvl="1"/>
            <a:r>
              <a:t>Second level</a:t>
            </a:r>
          </a:p>
          <a:p>
            <a:pPr lvl="2"/>
            <a:r>
              <a:t>Third level</a:t>
            </a:r>
          </a:p>
          <a:p>
            <a:pPr lvl="3"/>
            <a:r>
              <a:t>Fourth level</a:t>
            </a:r>
          </a:p>
          <a:p>
            <a:pPr lvl="4"/>
            <a:r>
              <a:t>Fifth level</a:t>
            </a:r>
          </a:p>
          <a:p>
            <a:pPr lvl="5"/>
            <a:r>
              <a:t>Six</a:t>
            </a:r>
          </a:p>
          <a:p>
            <a:pPr lvl="6"/>
            <a:r>
              <a:t>Seven</a:t>
            </a:r>
          </a:p>
          <a:p>
            <a:pPr lvl="7"/>
            <a:r>
              <a:t>Eight</a:t>
            </a:r>
          </a:p>
          <a:p>
            <a:pPr lvl="8"/>
            <a:r>
              <a:t>Nine</a:t>
            </a:r>
          </a:p>
        </p:txBody>
      </p:sp>
      <p:sp>
        <p:nvSpPr>
          <p:cNvPr id="2" name="Footer Placeholder 1">
            <a:extLst>
              <a:ext uri="{FF2B5EF4-FFF2-40B4-BE49-F238E27FC236}">
                <a16:creationId xmlns:a16="http://schemas.microsoft.com/office/drawing/2014/main" id="{56A91E27-BAE7-46A9-0AB8-2FEAB95FF441}"/>
              </a:ext>
            </a:extLst>
          </p:cNvPr>
          <p:cNvSpPr>
            <a:spLocks noGrp="1"/>
          </p:cNvSpPr>
          <p:nvPr>
            <p:ph type="ftr" sz="quarter" idx="11"/>
          </p:nvPr>
        </p:nvSpPr>
        <p:spPr/>
        <p:txBody>
          <a:bodyPr/>
          <a:lstStyle>
            <a:lvl1pPr>
              <a:defRPr b="0" i="0"/>
            </a:lvl1pPr>
          </a:lstStyle>
          <a:p>
            <a:r>
              <a:rPr lang="en-US"/>
              <a:t>Synopsys Confidential Information</a:t>
            </a:r>
          </a:p>
        </p:txBody>
      </p:sp>
    </p:spTree>
    <p:extLst>
      <p:ext uri="{BB962C8B-B14F-4D97-AF65-F5344CB8AC3E}">
        <p14:creationId xmlns:p14="http://schemas.microsoft.com/office/powerpoint/2010/main" val="3326492275"/>
      </p:ext>
    </p:extLst>
  </p:cSld>
  <p:clrMapOvr>
    <a:masterClrMapping/>
  </p:clrMapOvr>
  <p:extLst>
    <p:ext uri="{DCECCB84-F9BA-43D5-87BE-67443E8EF086}">
      <p15:sldGuideLst xmlns:p15="http://schemas.microsoft.com/office/powerpoint/2012/main"/>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List 4 Item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E53F58-E209-5FEF-E8E9-D3D3D9A9EE31}"/>
              </a:ext>
            </a:extLst>
          </p:cNvPr>
          <p:cNvSpPr>
            <a:spLocks noGrp="1"/>
          </p:cNvSpPr>
          <p:nvPr>
            <p:ph type="title" hasCustomPrompt="1"/>
          </p:nvPr>
        </p:nvSpPr>
        <p:spPr>
          <a:xfrm>
            <a:off x="381000" y="1219200"/>
            <a:ext cx="3343275" cy="4224446"/>
          </a:xfrm>
        </p:spPr>
        <p:txBody>
          <a:bodyPr anchor="ctr"/>
          <a:lstStyle>
            <a:lvl1pPr>
              <a:defRPr sz="3200">
                <a:solidFill>
                  <a:schemeClr val="accent1"/>
                </a:solidFill>
              </a:defRPr>
            </a:lvl1pPr>
          </a:lstStyle>
          <a:p>
            <a:r>
              <a:rPr lang="en-US"/>
              <a:t>Click to Add a Slide Title</a:t>
            </a:r>
            <a:endParaRPr/>
          </a:p>
        </p:txBody>
      </p:sp>
      <p:sp>
        <p:nvSpPr>
          <p:cNvPr id="7" name="Text Placeholder 3">
            <a:extLst>
              <a:ext uri="{FF2B5EF4-FFF2-40B4-BE49-F238E27FC236}">
                <a16:creationId xmlns:a16="http://schemas.microsoft.com/office/drawing/2014/main" id="{5F3DFB56-98C1-31B7-2D38-3408BBA7D0D7}"/>
              </a:ext>
            </a:extLst>
          </p:cNvPr>
          <p:cNvSpPr>
            <a:spLocks noGrp="1"/>
          </p:cNvSpPr>
          <p:nvPr>
            <p:ph type="body" sz="quarter" idx="13" hasCustomPrompt="1"/>
          </p:nvPr>
        </p:nvSpPr>
        <p:spPr>
          <a:xfrm>
            <a:off x="4275139" y="1220788"/>
            <a:ext cx="973136" cy="923928"/>
          </a:xfrm>
        </p:spPr>
        <p:txBody>
          <a:bodyPr anchor="ctr"/>
          <a:lstStyle>
            <a:lvl1pPr marL="0" algn="ctr">
              <a:spcBef>
                <a:spcPts val="0"/>
              </a:spcBef>
              <a:buNone/>
              <a:defRPr sz="4000">
                <a:latin typeface="+mj-lt"/>
              </a:defRPr>
            </a:lvl1pPr>
            <a:lvl2pPr marL="0" indent="0" algn="ctr">
              <a:spcBef>
                <a:spcPts val="0"/>
              </a:spcBef>
              <a:buNone/>
              <a:defRPr sz="4000"/>
            </a:lvl2pPr>
            <a:lvl3pPr marL="0" indent="0" algn="ctr">
              <a:spcBef>
                <a:spcPts val="0"/>
              </a:spcBef>
              <a:buNone/>
              <a:defRPr sz="4000"/>
            </a:lvl3pPr>
            <a:lvl4pPr marL="0" indent="0" algn="ctr">
              <a:spcBef>
                <a:spcPts val="0"/>
              </a:spcBef>
              <a:buNone/>
              <a:defRPr sz="4000"/>
            </a:lvl4pPr>
            <a:lvl5pPr marL="0" indent="0" algn="ctr">
              <a:spcBef>
                <a:spcPts val="0"/>
              </a:spcBef>
              <a:buNone/>
              <a:defRPr sz="4000"/>
            </a:lvl5pPr>
            <a:lvl6pPr marL="0" indent="0" algn="ctr">
              <a:spcBef>
                <a:spcPts val="0"/>
              </a:spcBef>
              <a:buNone/>
              <a:defRPr sz="4000"/>
            </a:lvl6pPr>
            <a:lvl7pPr marL="0" indent="0" algn="ctr">
              <a:spcBef>
                <a:spcPts val="0"/>
              </a:spcBef>
              <a:buNone/>
              <a:defRPr sz="4000"/>
            </a:lvl7pPr>
            <a:lvl8pPr marL="0" indent="0" algn="ctr">
              <a:spcBef>
                <a:spcPts val="0"/>
              </a:spcBef>
              <a:buNone/>
              <a:defRPr sz="4000"/>
            </a:lvl8pPr>
            <a:lvl9pPr marL="0" indent="0" algn="ctr">
              <a:spcBef>
                <a:spcPts val="0"/>
              </a:spcBef>
              <a:buNone/>
              <a:defRPr sz="4000"/>
            </a:lvl9pPr>
          </a:lstStyle>
          <a:p>
            <a:pPr lvl="0"/>
            <a:r>
              <a:t>#</a:t>
            </a:r>
          </a:p>
        </p:txBody>
      </p:sp>
      <p:sp>
        <p:nvSpPr>
          <p:cNvPr id="10" name="Text Placeholder 3">
            <a:extLst>
              <a:ext uri="{FF2B5EF4-FFF2-40B4-BE49-F238E27FC236}">
                <a16:creationId xmlns:a16="http://schemas.microsoft.com/office/drawing/2014/main" id="{58AD7E9F-DF30-0740-7BD5-29B977553F52}"/>
              </a:ext>
            </a:extLst>
          </p:cNvPr>
          <p:cNvSpPr>
            <a:spLocks noGrp="1"/>
          </p:cNvSpPr>
          <p:nvPr>
            <p:ph type="body" sz="quarter" idx="16" hasCustomPrompt="1"/>
          </p:nvPr>
        </p:nvSpPr>
        <p:spPr>
          <a:xfrm>
            <a:off x="5504657" y="1220788"/>
            <a:ext cx="6306343" cy="923928"/>
          </a:xfrm>
        </p:spPr>
        <p:txBody>
          <a:bodyPr tIns="45720" anchor="ctr"/>
          <a:lstStyle>
            <a:lvl1pPr marL="0" indent="0">
              <a:spcBef>
                <a:spcPts val="0"/>
              </a:spcBef>
              <a:buFont typeface="Arial" panose="020B0604020202020204" pitchFamily="34" charset="0"/>
              <a:buChar char="​"/>
              <a:defRPr sz="2000">
                <a:latin typeface="+mn-lt"/>
              </a:defRPr>
            </a:lvl1pPr>
            <a:lvl2pPr>
              <a:defRPr>
                <a:latin typeface="+mn-lt"/>
              </a:defRPr>
            </a:lvl2pPr>
            <a:lvl5pPr>
              <a:defRPr/>
            </a:lvl5pPr>
            <a:lvl6pPr>
              <a:defRPr/>
            </a:lvl6pPr>
            <a:lvl7pPr>
              <a:defRPr/>
            </a:lvl7pPr>
            <a:lvl8pPr>
              <a:defRPr/>
            </a:lvl8pPr>
          </a:lstStyle>
          <a:p>
            <a:pPr lvl="0"/>
            <a:r>
              <a:t>Add agenda item; delete unused placeholders and reposition</a:t>
            </a:r>
          </a:p>
          <a:p>
            <a:pPr lvl="1"/>
            <a:r>
              <a:t>Second level</a:t>
            </a:r>
          </a:p>
        </p:txBody>
      </p:sp>
      <p:sp>
        <p:nvSpPr>
          <p:cNvPr id="8" name="Text Placeholder 3">
            <a:extLst>
              <a:ext uri="{FF2B5EF4-FFF2-40B4-BE49-F238E27FC236}">
                <a16:creationId xmlns:a16="http://schemas.microsoft.com/office/drawing/2014/main" id="{9959B82D-C620-5525-25B5-5A7024E5E62E}"/>
              </a:ext>
            </a:extLst>
          </p:cNvPr>
          <p:cNvSpPr>
            <a:spLocks noGrp="1"/>
          </p:cNvSpPr>
          <p:nvPr>
            <p:ph type="body" sz="quarter" idx="14" hasCustomPrompt="1"/>
          </p:nvPr>
        </p:nvSpPr>
        <p:spPr>
          <a:xfrm>
            <a:off x="4275139" y="2320431"/>
            <a:ext cx="973136" cy="923928"/>
          </a:xfrm>
        </p:spPr>
        <p:txBody>
          <a:bodyPr anchor="ctr"/>
          <a:lstStyle>
            <a:lvl1pPr marL="0" algn="ctr">
              <a:spcBef>
                <a:spcPts val="0"/>
              </a:spcBef>
              <a:buNone/>
              <a:defRPr sz="4000">
                <a:latin typeface="+mj-lt"/>
              </a:defRPr>
            </a:lvl1pPr>
            <a:lvl2pPr marL="0" indent="0" algn="ctr">
              <a:spcBef>
                <a:spcPts val="0"/>
              </a:spcBef>
              <a:buNone/>
              <a:defRPr sz="4000"/>
            </a:lvl2pPr>
            <a:lvl3pPr marL="0" indent="0" algn="ctr">
              <a:spcBef>
                <a:spcPts val="0"/>
              </a:spcBef>
              <a:buNone/>
              <a:defRPr sz="4000"/>
            </a:lvl3pPr>
            <a:lvl4pPr marL="0" indent="0" algn="ctr">
              <a:spcBef>
                <a:spcPts val="0"/>
              </a:spcBef>
              <a:buNone/>
              <a:defRPr sz="4000"/>
            </a:lvl4pPr>
            <a:lvl5pPr marL="0" indent="0" algn="ctr">
              <a:spcBef>
                <a:spcPts val="0"/>
              </a:spcBef>
              <a:buNone/>
              <a:defRPr sz="4000"/>
            </a:lvl5pPr>
            <a:lvl6pPr marL="0" indent="0" algn="ctr">
              <a:spcBef>
                <a:spcPts val="0"/>
              </a:spcBef>
              <a:buNone/>
              <a:defRPr sz="4000"/>
            </a:lvl6pPr>
            <a:lvl7pPr marL="0" indent="0" algn="ctr">
              <a:spcBef>
                <a:spcPts val="0"/>
              </a:spcBef>
              <a:buNone/>
              <a:defRPr sz="4000"/>
            </a:lvl7pPr>
            <a:lvl8pPr marL="0" indent="0" algn="ctr">
              <a:spcBef>
                <a:spcPts val="0"/>
              </a:spcBef>
              <a:buNone/>
              <a:defRPr sz="4000"/>
            </a:lvl8pPr>
            <a:lvl9pPr marL="0" indent="0" algn="ctr">
              <a:spcBef>
                <a:spcPts val="0"/>
              </a:spcBef>
              <a:buNone/>
              <a:defRPr sz="4000"/>
            </a:lvl9pPr>
          </a:lstStyle>
          <a:p>
            <a:pPr lvl="0"/>
            <a:r>
              <a:t>#</a:t>
            </a:r>
          </a:p>
        </p:txBody>
      </p:sp>
      <p:sp>
        <p:nvSpPr>
          <p:cNvPr id="11" name="Text Placeholder 3">
            <a:extLst>
              <a:ext uri="{FF2B5EF4-FFF2-40B4-BE49-F238E27FC236}">
                <a16:creationId xmlns:a16="http://schemas.microsoft.com/office/drawing/2014/main" id="{6BDC6F00-369D-5A46-0847-D083046FCF0D}"/>
              </a:ext>
            </a:extLst>
          </p:cNvPr>
          <p:cNvSpPr>
            <a:spLocks noGrp="1"/>
          </p:cNvSpPr>
          <p:nvPr>
            <p:ph type="body" sz="quarter" idx="17" hasCustomPrompt="1"/>
          </p:nvPr>
        </p:nvSpPr>
        <p:spPr>
          <a:xfrm>
            <a:off x="5504657" y="2320431"/>
            <a:ext cx="6306343" cy="923928"/>
          </a:xfrm>
        </p:spPr>
        <p:txBody>
          <a:bodyPr tIns="45720" anchor="ctr"/>
          <a:lstStyle>
            <a:lvl1pPr marL="0" indent="0">
              <a:spcBef>
                <a:spcPts val="0"/>
              </a:spcBef>
              <a:buFont typeface="Arial" panose="020B0604020202020204" pitchFamily="34" charset="0"/>
              <a:buChar char="​"/>
              <a:defRPr sz="2000"/>
            </a:lvl1pPr>
            <a:lvl5pPr>
              <a:defRPr/>
            </a:lvl5pPr>
            <a:lvl6pPr>
              <a:defRPr/>
            </a:lvl6pPr>
            <a:lvl7pPr>
              <a:defRPr/>
            </a:lvl7pPr>
            <a:lvl8pPr>
              <a:defRPr/>
            </a:lvl8pPr>
          </a:lstStyle>
          <a:p>
            <a:pPr lvl="0"/>
            <a:r>
              <a:t>Add agenda item; delete unused placeholders and reposition</a:t>
            </a:r>
          </a:p>
          <a:p>
            <a:pPr lvl="1"/>
            <a:r>
              <a:t>Second level</a:t>
            </a:r>
          </a:p>
        </p:txBody>
      </p:sp>
      <p:sp>
        <p:nvSpPr>
          <p:cNvPr id="3" name="Text Placeholder 3">
            <a:extLst>
              <a:ext uri="{FF2B5EF4-FFF2-40B4-BE49-F238E27FC236}">
                <a16:creationId xmlns:a16="http://schemas.microsoft.com/office/drawing/2014/main" id="{F8350450-D3AE-57FC-C3A3-F87827AB11EE}"/>
              </a:ext>
            </a:extLst>
          </p:cNvPr>
          <p:cNvSpPr>
            <a:spLocks noGrp="1"/>
          </p:cNvSpPr>
          <p:nvPr>
            <p:ph type="body" sz="quarter" idx="18" hasCustomPrompt="1"/>
          </p:nvPr>
        </p:nvSpPr>
        <p:spPr>
          <a:xfrm>
            <a:off x="4275139" y="3420074"/>
            <a:ext cx="973136" cy="923928"/>
          </a:xfrm>
        </p:spPr>
        <p:txBody>
          <a:bodyPr anchor="ctr"/>
          <a:lstStyle>
            <a:lvl1pPr marL="0" algn="ctr">
              <a:spcBef>
                <a:spcPts val="0"/>
              </a:spcBef>
              <a:buNone/>
              <a:defRPr sz="4000">
                <a:latin typeface="+mj-lt"/>
              </a:defRPr>
            </a:lvl1pPr>
            <a:lvl2pPr marL="0" indent="0" algn="ctr">
              <a:spcBef>
                <a:spcPts val="0"/>
              </a:spcBef>
              <a:buNone/>
              <a:defRPr sz="4000"/>
            </a:lvl2pPr>
            <a:lvl3pPr marL="0" indent="0" algn="ctr">
              <a:spcBef>
                <a:spcPts val="0"/>
              </a:spcBef>
              <a:buNone/>
              <a:defRPr sz="4000"/>
            </a:lvl3pPr>
            <a:lvl4pPr marL="0" indent="0" algn="ctr">
              <a:spcBef>
                <a:spcPts val="0"/>
              </a:spcBef>
              <a:buNone/>
              <a:defRPr sz="4000"/>
            </a:lvl4pPr>
            <a:lvl5pPr marL="0" indent="0" algn="ctr">
              <a:spcBef>
                <a:spcPts val="0"/>
              </a:spcBef>
              <a:buNone/>
              <a:defRPr sz="4000"/>
            </a:lvl5pPr>
            <a:lvl6pPr marL="0" indent="0" algn="ctr">
              <a:spcBef>
                <a:spcPts val="0"/>
              </a:spcBef>
              <a:buNone/>
              <a:defRPr sz="4000"/>
            </a:lvl6pPr>
            <a:lvl7pPr marL="0" indent="0" algn="ctr">
              <a:spcBef>
                <a:spcPts val="0"/>
              </a:spcBef>
              <a:buNone/>
              <a:defRPr sz="4000"/>
            </a:lvl7pPr>
            <a:lvl8pPr marL="0" indent="0" algn="ctr">
              <a:spcBef>
                <a:spcPts val="0"/>
              </a:spcBef>
              <a:buNone/>
              <a:defRPr sz="4000"/>
            </a:lvl8pPr>
            <a:lvl9pPr marL="0" indent="0" algn="ctr">
              <a:spcBef>
                <a:spcPts val="0"/>
              </a:spcBef>
              <a:buNone/>
              <a:defRPr sz="4000"/>
            </a:lvl9pPr>
          </a:lstStyle>
          <a:p>
            <a:pPr lvl="0"/>
            <a:r>
              <a:t>#</a:t>
            </a:r>
          </a:p>
        </p:txBody>
      </p:sp>
      <p:sp>
        <p:nvSpPr>
          <p:cNvPr id="12" name="Text Placeholder 3">
            <a:extLst>
              <a:ext uri="{FF2B5EF4-FFF2-40B4-BE49-F238E27FC236}">
                <a16:creationId xmlns:a16="http://schemas.microsoft.com/office/drawing/2014/main" id="{8A385860-0299-211D-B906-D5027B99E30F}"/>
              </a:ext>
            </a:extLst>
          </p:cNvPr>
          <p:cNvSpPr>
            <a:spLocks noGrp="1"/>
          </p:cNvSpPr>
          <p:nvPr>
            <p:ph type="body" sz="quarter" idx="19" hasCustomPrompt="1"/>
          </p:nvPr>
        </p:nvSpPr>
        <p:spPr>
          <a:xfrm>
            <a:off x="5504657" y="3420074"/>
            <a:ext cx="6306343" cy="923928"/>
          </a:xfrm>
        </p:spPr>
        <p:txBody>
          <a:bodyPr tIns="45720" anchor="ctr"/>
          <a:lstStyle>
            <a:lvl1pPr marL="0" indent="0">
              <a:spcBef>
                <a:spcPts val="0"/>
              </a:spcBef>
              <a:buFont typeface="Arial" panose="020B0604020202020204" pitchFamily="34" charset="0"/>
              <a:buChar char="​"/>
              <a:defRPr sz="2000"/>
            </a:lvl1pPr>
            <a:lvl5pPr>
              <a:defRPr/>
            </a:lvl5pPr>
            <a:lvl6pPr>
              <a:defRPr/>
            </a:lvl6pPr>
            <a:lvl7pPr>
              <a:defRPr/>
            </a:lvl7pPr>
            <a:lvl8pPr>
              <a:defRPr/>
            </a:lvl8pPr>
          </a:lstStyle>
          <a:p>
            <a:pPr lvl="0"/>
            <a:r>
              <a:t>Add agenda item; delete unused placeholders and reposition</a:t>
            </a:r>
          </a:p>
          <a:p>
            <a:pPr lvl="1"/>
            <a:r>
              <a:t>Second level</a:t>
            </a:r>
          </a:p>
        </p:txBody>
      </p:sp>
      <p:sp>
        <p:nvSpPr>
          <p:cNvPr id="13" name="Text Placeholder 3">
            <a:extLst>
              <a:ext uri="{FF2B5EF4-FFF2-40B4-BE49-F238E27FC236}">
                <a16:creationId xmlns:a16="http://schemas.microsoft.com/office/drawing/2014/main" id="{C54CE193-DE98-4F2F-6B77-D27FEE536D83}"/>
              </a:ext>
            </a:extLst>
          </p:cNvPr>
          <p:cNvSpPr>
            <a:spLocks noGrp="1"/>
          </p:cNvSpPr>
          <p:nvPr>
            <p:ph type="body" sz="quarter" idx="20" hasCustomPrompt="1"/>
          </p:nvPr>
        </p:nvSpPr>
        <p:spPr>
          <a:xfrm>
            <a:off x="4275139" y="4519718"/>
            <a:ext cx="973136" cy="923928"/>
          </a:xfrm>
        </p:spPr>
        <p:txBody>
          <a:bodyPr anchor="ctr"/>
          <a:lstStyle>
            <a:lvl1pPr marL="0" algn="ctr">
              <a:spcBef>
                <a:spcPts val="0"/>
              </a:spcBef>
              <a:buNone/>
              <a:defRPr sz="4000">
                <a:latin typeface="+mj-lt"/>
              </a:defRPr>
            </a:lvl1pPr>
            <a:lvl2pPr marL="0" indent="0" algn="ctr">
              <a:spcBef>
                <a:spcPts val="0"/>
              </a:spcBef>
              <a:buNone/>
              <a:defRPr sz="4000"/>
            </a:lvl2pPr>
            <a:lvl3pPr marL="0" indent="0" algn="ctr">
              <a:spcBef>
                <a:spcPts val="0"/>
              </a:spcBef>
              <a:buNone/>
              <a:defRPr sz="4000"/>
            </a:lvl3pPr>
            <a:lvl4pPr marL="0" indent="0" algn="ctr">
              <a:spcBef>
                <a:spcPts val="0"/>
              </a:spcBef>
              <a:buNone/>
              <a:defRPr sz="4000"/>
            </a:lvl4pPr>
            <a:lvl5pPr marL="0" indent="0" algn="ctr">
              <a:spcBef>
                <a:spcPts val="0"/>
              </a:spcBef>
              <a:buNone/>
              <a:defRPr sz="4000"/>
            </a:lvl5pPr>
            <a:lvl6pPr marL="0" indent="0" algn="ctr">
              <a:spcBef>
                <a:spcPts val="0"/>
              </a:spcBef>
              <a:buNone/>
              <a:defRPr sz="4000"/>
            </a:lvl6pPr>
            <a:lvl7pPr marL="0" indent="0" algn="ctr">
              <a:spcBef>
                <a:spcPts val="0"/>
              </a:spcBef>
              <a:buNone/>
              <a:defRPr sz="4000"/>
            </a:lvl7pPr>
            <a:lvl8pPr marL="0" indent="0" algn="ctr">
              <a:spcBef>
                <a:spcPts val="0"/>
              </a:spcBef>
              <a:buNone/>
              <a:defRPr sz="4000"/>
            </a:lvl8pPr>
            <a:lvl9pPr marL="0" indent="0" algn="ctr">
              <a:spcBef>
                <a:spcPts val="0"/>
              </a:spcBef>
              <a:buNone/>
              <a:defRPr sz="4000"/>
            </a:lvl9pPr>
          </a:lstStyle>
          <a:p>
            <a:pPr lvl="0"/>
            <a:r>
              <a:t>#</a:t>
            </a:r>
          </a:p>
        </p:txBody>
      </p:sp>
      <p:sp>
        <p:nvSpPr>
          <p:cNvPr id="14" name="Text Placeholder 3">
            <a:extLst>
              <a:ext uri="{FF2B5EF4-FFF2-40B4-BE49-F238E27FC236}">
                <a16:creationId xmlns:a16="http://schemas.microsoft.com/office/drawing/2014/main" id="{3B915440-D842-4BC0-4270-32CA0D5643AD}"/>
              </a:ext>
            </a:extLst>
          </p:cNvPr>
          <p:cNvSpPr>
            <a:spLocks noGrp="1"/>
          </p:cNvSpPr>
          <p:nvPr>
            <p:ph type="body" sz="quarter" idx="21" hasCustomPrompt="1"/>
          </p:nvPr>
        </p:nvSpPr>
        <p:spPr>
          <a:xfrm>
            <a:off x="5504657" y="4519718"/>
            <a:ext cx="6306343" cy="923928"/>
          </a:xfrm>
        </p:spPr>
        <p:txBody>
          <a:bodyPr tIns="45720" anchor="ctr"/>
          <a:lstStyle>
            <a:lvl1pPr marL="0" indent="0">
              <a:spcBef>
                <a:spcPts val="0"/>
              </a:spcBef>
              <a:buFont typeface="Arial" panose="020B0604020202020204" pitchFamily="34" charset="0"/>
              <a:buChar char="​"/>
              <a:defRPr sz="2000"/>
            </a:lvl1pPr>
            <a:lvl5pPr>
              <a:defRPr/>
            </a:lvl5pPr>
            <a:lvl6pPr>
              <a:defRPr/>
            </a:lvl6pPr>
            <a:lvl7pPr>
              <a:defRPr/>
            </a:lvl7pPr>
            <a:lvl8pPr>
              <a:defRPr/>
            </a:lvl8pPr>
          </a:lstStyle>
          <a:p>
            <a:pPr lvl="0"/>
            <a:r>
              <a:t>Add agenda item; delete unused placeholders and reposition</a:t>
            </a:r>
          </a:p>
          <a:p>
            <a:pPr lvl="1"/>
            <a:r>
              <a:t>Second level</a:t>
            </a:r>
          </a:p>
        </p:txBody>
      </p:sp>
      <p:sp>
        <p:nvSpPr>
          <p:cNvPr id="4" name="Footer Placeholder 3">
            <a:extLst>
              <a:ext uri="{FF2B5EF4-FFF2-40B4-BE49-F238E27FC236}">
                <a16:creationId xmlns:a16="http://schemas.microsoft.com/office/drawing/2014/main" id="{15A253EA-C5B5-B627-3F7D-95B60E4D758C}"/>
              </a:ext>
            </a:extLst>
          </p:cNvPr>
          <p:cNvSpPr>
            <a:spLocks noGrp="1"/>
          </p:cNvSpPr>
          <p:nvPr>
            <p:ph type="ftr" sz="quarter" idx="22"/>
          </p:nvPr>
        </p:nvSpPr>
        <p:spPr/>
        <p:txBody>
          <a:bodyPr/>
          <a:lstStyle>
            <a:lvl1pPr>
              <a:defRPr b="0" i="0"/>
            </a:lvl1pPr>
          </a:lstStyle>
          <a:p>
            <a:r>
              <a:rPr lang="en-US"/>
              <a:t>Synopsys Confidential Information</a:t>
            </a:r>
          </a:p>
        </p:txBody>
      </p:sp>
    </p:spTree>
    <p:extLst>
      <p:ext uri="{BB962C8B-B14F-4D97-AF65-F5344CB8AC3E}">
        <p14:creationId xmlns:p14="http://schemas.microsoft.com/office/powerpoint/2010/main" val="70179083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List 5 Item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E53F58-E209-5FEF-E8E9-D3D3D9A9EE31}"/>
              </a:ext>
            </a:extLst>
          </p:cNvPr>
          <p:cNvSpPr>
            <a:spLocks noGrp="1"/>
          </p:cNvSpPr>
          <p:nvPr>
            <p:ph type="title" hasCustomPrompt="1"/>
          </p:nvPr>
        </p:nvSpPr>
        <p:spPr>
          <a:xfrm>
            <a:off x="381000" y="663919"/>
            <a:ext cx="3343275" cy="5238406"/>
          </a:xfrm>
        </p:spPr>
        <p:txBody>
          <a:bodyPr anchor="ctr"/>
          <a:lstStyle>
            <a:lvl1pPr>
              <a:defRPr sz="3200">
                <a:solidFill>
                  <a:schemeClr val="accent1"/>
                </a:solidFill>
              </a:defRPr>
            </a:lvl1pPr>
          </a:lstStyle>
          <a:p>
            <a:r>
              <a:rPr lang="en-US"/>
              <a:t>Click to Add a Slide Title</a:t>
            </a:r>
            <a:endParaRPr/>
          </a:p>
        </p:txBody>
      </p:sp>
      <p:sp>
        <p:nvSpPr>
          <p:cNvPr id="5" name="Text Placeholder 3">
            <a:extLst>
              <a:ext uri="{FF2B5EF4-FFF2-40B4-BE49-F238E27FC236}">
                <a16:creationId xmlns:a16="http://schemas.microsoft.com/office/drawing/2014/main" id="{C7654B9B-D46A-BDFE-B4DA-B7A0A4502AE5}"/>
              </a:ext>
            </a:extLst>
          </p:cNvPr>
          <p:cNvSpPr>
            <a:spLocks noGrp="1"/>
          </p:cNvSpPr>
          <p:nvPr>
            <p:ph type="body" sz="quarter" idx="11" hasCustomPrompt="1"/>
          </p:nvPr>
        </p:nvSpPr>
        <p:spPr>
          <a:xfrm>
            <a:off x="4275139" y="663919"/>
            <a:ext cx="973136" cy="923928"/>
          </a:xfrm>
        </p:spPr>
        <p:txBody>
          <a:bodyPr anchor="ctr"/>
          <a:lstStyle>
            <a:lvl1pPr marL="0" algn="ctr">
              <a:spcBef>
                <a:spcPts val="0"/>
              </a:spcBef>
              <a:buNone/>
              <a:defRPr sz="4000">
                <a:latin typeface="+mj-lt"/>
              </a:defRPr>
            </a:lvl1pPr>
            <a:lvl2pPr marL="0" indent="0" algn="ctr">
              <a:spcBef>
                <a:spcPts val="0"/>
              </a:spcBef>
              <a:buNone/>
              <a:defRPr sz="4000"/>
            </a:lvl2pPr>
            <a:lvl3pPr marL="0" indent="0" algn="ctr">
              <a:spcBef>
                <a:spcPts val="0"/>
              </a:spcBef>
              <a:buNone/>
              <a:defRPr sz="4000"/>
            </a:lvl3pPr>
            <a:lvl4pPr marL="0" indent="0" algn="ctr">
              <a:spcBef>
                <a:spcPts val="0"/>
              </a:spcBef>
              <a:buNone/>
              <a:defRPr sz="4000"/>
            </a:lvl4pPr>
            <a:lvl5pPr marL="0" indent="0" algn="ctr">
              <a:spcBef>
                <a:spcPts val="0"/>
              </a:spcBef>
              <a:buNone/>
              <a:defRPr sz="4000"/>
            </a:lvl5pPr>
            <a:lvl6pPr marL="0" indent="0" algn="ctr">
              <a:spcBef>
                <a:spcPts val="0"/>
              </a:spcBef>
              <a:buNone/>
              <a:defRPr sz="4000"/>
            </a:lvl6pPr>
            <a:lvl7pPr marL="0" indent="0" algn="ctr">
              <a:spcBef>
                <a:spcPts val="0"/>
              </a:spcBef>
              <a:buNone/>
              <a:defRPr sz="4000"/>
            </a:lvl7pPr>
            <a:lvl8pPr marL="0" indent="0" algn="ctr">
              <a:spcBef>
                <a:spcPts val="0"/>
              </a:spcBef>
              <a:buNone/>
              <a:defRPr sz="4000"/>
            </a:lvl8pPr>
            <a:lvl9pPr marL="0" indent="0" algn="ctr">
              <a:spcBef>
                <a:spcPts val="0"/>
              </a:spcBef>
              <a:buNone/>
              <a:defRPr sz="4000"/>
            </a:lvl9pPr>
          </a:lstStyle>
          <a:p>
            <a:pPr lvl="0"/>
            <a:r>
              <a:t>#</a:t>
            </a:r>
          </a:p>
        </p:txBody>
      </p:sp>
      <p:sp>
        <p:nvSpPr>
          <p:cNvPr id="4" name="Text Placeholder 3">
            <a:extLst>
              <a:ext uri="{FF2B5EF4-FFF2-40B4-BE49-F238E27FC236}">
                <a16:creationId xmlns:a16="http://schemas.microsoft.com/office/drawing/2014/main" id="{764B8B52-527E-6959-71FB-E5E0E8D019F8}"/>
              </a:ext>
            </a:extLst>
          </p:cNvPr>
          <p:cNvSpPr>
            <a:spLocks noGrp="1"/>
          </p:cNvSpPr>
          <p:nvPr>
            <p:ph type="body" sz="quarter" idx="10" hasCustomPrompt="1"/>
          </p:nvPr>
        </p:nvSpPr>
        <p:spPr>
          <a:xfrm>
            <a:off x="5504657" y="663919"/>
            <a:ext cx="6306343" cy="923928"/>
          </a:xfrm>
        </p:spPr>
        <p:txBody>
          <a:bodyPr tIns="45720" anchor="ctr"/>
          <a:lstStyle>
            <a:lvl1pPr marL="0" indent="0">
              <a:spcBef>
                <a:spcPts val="0"/>
              </a:spcBef>
              <a:buFont typeface="Arial" panose="020B0604020202020204" pitchFamily="34" charset="0"/>
              <a:buChar char="​"/>
              <a:defRPr sz="2000"/>
            </a:lvl1pPr>
            <a:lvl5pPr>
              <a:defRPr/>
            </a:lvl5pPr>
            <a:lvl6pPr>
              <a:defRPr/>
            </a:lvl6pPr>
            <a:lvl7pPr>
              <a:defRPr/>
            </a:lvl7pPr>
            <a:lvl8pPr>
              <a:defRPr/>
            </a:lvl8pPr>
          </a:lstStyle>
          <a:p>
            <a:pPr lvl="0"/>
            <a:r>
              <a:t>Add agenda item; delete unused placeholders and reposition</a:t>
            </a:r>
          </a:p>
          <a:p>
            <a:pPr lvl="1"/>
            <a:r>
              <a:t>Second level</a:t>
            </a:r>
          </a:p>
        </p:txBody>
      </p:sp>
      <p:sp>
        <p:nvSpPr>
          <p:cNvPr id="6" name="Text Placeholder 3">
            <a:extLst>
              <a:ext uri="{FF2B5EF4-FFF2-40B4-BE49-F238E27FC236}">
                <a16:creationId xmlns:a16="http://schemas.microsoft.com/office/drawing/2014/main" id="{19D1BFA1-79E9-DDFF-C674-9E7C277CA2BF}"/>
              </a:ext>
            </a:extLst>
          </p:cNvPr>
          <p:cNvSpPr>
            <a:spLocks noGrp="1"/>
          </p:cNvSpPr>
          <p:nvPr>
            <p:ph type="body" sz="quarter" idx="12" hasCustomPrompt="1"/>
          </p:nvPr>
        </p:nvSpPr>
        <p:spPr>
          <a:xfrm>
            <a:off x="4275139" y="1742538"/>
            <a:ext cx="973136" cy="923928"/>
          </a:xfrm>
        </p:spPr>
        <p:txBody>
          <a:bodyPr anchor="ctr"/>
          <a:lstStyle>
            <a:lvl1pPr marL="0" algn="ctr">
              <a:spcBef>
                <a:spcPts val="0"/>
              </a:spcBef>
              <a:buNone/>
              <a:defRPr sz="4000">
                <a:latin typeface="+mj-lt"/>
              </a:defRPr>
            </a:lvl1pPr>
            <a:lvl2pPr marL="0" indent="0" algn="ctr">
              <a:spcBef>
                <a:spcPts val="0"/>
              </a:spcBef>
              <a:buNone/>
              <a:defRPr sz="4000"/>
            </a:lvl2pPr>
            <a:lvl3pPr marL="0" indent="0" algn="ctr">
              <a:spcBef>
                <a:spcPts val="0"/>
              </a:spcBef>
              <a:buNone/>
              <a:defRPr sz="4000"/>
            </a:lvl3pPr>
            <a:lvl4pPr marL="0" indent="0" algn="ctr">
              <a:spcBef>
                <a:spcPts val="0"/>
              </a:spcBef>
              <a:buNone/>
              <a:defRPr sz="4000"/>
            </a:lvl4pPr>
            <a:lvl5pPr marL="0" indent="0" algn="ctr">
              <a:spcBef>
                <a:spcPts val="0"/>
              </a:spcBef>
              <a:buNone/>
              <a:defRPr sz="4000"/>
            </a:lvl5pPr>
            <a:lvl6pPr marL="0" indent="0" algn="ctr">
              <a:spcBef>
                <a:spcPts val="0"/>
              </a:spcBef>
              <a:buNone/>
              <a:defRPr sz="4000"/>
            </a:lvl6pPr>
            <a:lvl7pPr marL="0" indent="0" algn="ctr">
              <a:spcBef>
                <a:spcPts val="0"/>
              </a:spcBef>
              <a:buNone/>
              <a:defRPr sz="4000"/>
            </a:lvl7pPr>
            <a:lvl8pPr marL="0" indent="0" algn="ctr">
              <a:spcBef>
                <a:spcPts val="0"/>
              </a:spcBef>
              <a:buNone/>
              <a:defRPr sz="4000"/>
            </a:lvl8pPr>
            <a:lvl9pPr marL="0" indent="0" algn="ctr">
              <a:spcBef>
                <a:spcPts val="0"/>
              </a:spcBef>
              <a:buNone/>
              <a:defRPr sz="4000"/>
            </a:lvl9pPr>
          </a:lstStyle>
          <a:p>
            <a:pPr lvl="0"/>
            <a:r>
              <a:t>#</a:t>
            </a:r>
          </a:p>
        </p:txBody>
      </p:sp>
      <p:sp>
        <p:nvSpPr>
          <p:cNvPr id="9" name="Text Placeholder 3">
            <a:extLst>
              <a:ext uri="{FF2B5EF4-FFF2-40B4-BE49-F238E27FC236}">
                <a16:creationId xmlns:a16="http://schemas.microsoft.com/office/drawing/2014/main" id="{6C674B29-F6C7-55AD-7BEB-C0BB00965FEB}"/>
              </a:ext>
            </a:extLst>
          </p:cNvPr>
          <p:cNvSpPr>
            <a:spLocks noGrp="1"/>
          </p:cNvSpPr>
          <p:nvPr>
            <p:ph type="body" sz="quarter" idx="15" hasCustomPrompt="1"/>
          </p:nvPr>
        </p:nvSpPr>
        <p:spPr>
          <a:xfrm>
            <a:off x="5504657" y="1742538"/>
            <a:ext cx="6306343" cy="923928"/>
          </a:xfrm>
        </p:spPr>
        <p:txBody>
          <a:bodyPr tIns="45720" anchor="ctr"/>
          <a:lstStyle>
            <a:lvl1pPr marL="0" indent="0">
              <a:spcBef>
                <a:spcPts val="0"/>
              </a:spcBef>
              <a:buFont typeface="Arial" panose="020B0604020202020204" pitchFamily="34" charset="0"/>
              <a:buChar char="​"/>
              <a:defRPr sz="2000"/>
            </a:lvl1pPr>
            <a:lvl5pPr>
              <a:defRPr/>
            </a:lvl5pPr>
            <a:lvl6pPr>
              <a:defRPr/>
            </a:lvl6pPr>
            <a:lvl7pPr>
              <a:defRPr/>
            </a:lvl7pPr>
            <a:lvl8pPr>
              <a:defRPr/>
            </a:lvl8pPr>
          </a:lstStyle>
          <a:p>
            <a:pPr lvl="0"/>
            <a:r>
              <a:t>Add agenda item; delete unused placeholders and reposition</a:t>
            </a:r>
          </a:p>
          <a:p>
            <a:pPr lvl="1"/>
            <a:r>
              <a:t>Second level</a:t>
            </a:r>
          </a:p>
        </p:txBody>
      </p:sp>
      <p:sp>
        <p:nvSpPr>
          <p:cNvPr id="7" name="Text Placeholder 3">
            <a:extLst>
              <a:ext uri="{FF2B5EF4-FFF2-40B4-BE49-F238E27FC236}">
                <a16:creationId xmlns:a16="http://schemas.microsoft.com/office/drawing/2014/main" id="{5F3DFB56-98C1-31B7-2D38-3408BBA7D0D7}"/>
              </a:ext>
            </a:extLst>
          </p:cNvPr>
          <p:cNvSpPr>
            <a:spLocks noGrp="1"/>
          </p:cNvSpPr>
          <p:nvPr>
            <p:ph type="body" sz="quarter" idx="13" hasCustomPrompt="1"/>
          </p:nvPr>
        </p:nvSpPr>
        <p:spPr>
          <a:xfrm>
            <a:off x="4275139" y="2821158"/>
            <a:ext cx="973136" cy="923928"/>
          </a:xfrm>
        </p:spPr>
        <p:txBody>
          <a:bodyPr anchor="ctr"/>
          <a:lstStyle>
            <a:lvl1pPr marL="0" algn="ctr">
              <a:spcBef>
                <a:spcPts val="0"/>
              </a:spcBef>
              <a:buNone/>
              <a:defRPr sz="4000">
                <a:latin typeface="+mj-lt"/>
              </a:defRPr>
            </a:lvl1pPr>
            <a:lvl2pPr marL="0" indent="0" algn="ctr">
              <a:spcBef>
                <a:spcPts val="0"/>
              </a:spcBef>
              <a:buNone/>
              <a:defRPr sz="4000"/>
            </a:lvl2pPr>
            <a:lvl3pPr marL="0" indent="0" algn="ctr">
              <a:spcBef>
                <a:spcPts val="0"/>
              </a:spcBef>
              <a:buNone/>
              <a:defRPr sz="4000"/>
            </a:lvl3pPr>
            <a:lvl4pPr marL="0" indent="0" algn="ctr">
              <a:spcBef>
                <a:spcPts val="0"/>
              </a:spcBef>
              <a:buNone/>
              <a:defRPr sz="4000"/>
            </a:lvl4pPr>
            <a:lvl5pPr marL="0" indent="0" algn="ctr">
              <a:spcBef>
                <a:spcPts val="0"/>
              </a:spcBef>
              <a:buNone/>
              <a:defRPr sz="4000"/>
            </a:lvl5pPr>
            <a:lvl6pPr marL="0" indent="0" algn="ctr">
              <a:spcBef>
                <a:spcPts val="0"/>
              </a:spcBef>
              <a:buNone/>
              <a:defRPr sz="4000"/>
            </a:lvl6pPr>
            <a:lvl7pPr marL="0" indent="0" algn="ctr">
              <a:spcBef>
                <a:spcPts val="0"/>
              </a:spcBef>
              <a:buNone/>
              <a:defRPr sz="4000"/>
            </a:lvl7pPr>
            <a:lvl8pPr marL="0" indent="0" algn="ctr">
              <a:spcBef>
                <a:spcPts val="0"/>
              </a:spcBef>
              <a:buNone/>
              <a:defRPr sz="4000"/>
            </a:lvl8pPr>
            <a:lvl9pPr marL="0" indent="0" algn="ctr">
              <a:spcBef>
                <a:spcPts val="0"/>
              </a:spcBef>
              <a:buNone/>
              <a:defRPr sz="4000"/>
            </a:lvl9pPr>
          </a:lstStyle>
          <a:p>
            <a:pPr lvl="0"/>
            <a:r>
              <a:t>#</a:t>
            </a:r>
          </a:p>
        </p:txBody>
      </p:sp>
      <p:sp>
        <p:nvSpPr>
          <p:cNvPr id="10" name="Text Placeholder 3">
            <a:extLst>
              <a:ext uri="{FF2B5EF4-FFF2-40B4-BE49-F238E27FC236}">
                <a16:creationId xmlns:a16="http://schemas.microsoft.com/office/drawing/2014/main" id="{58AD7E9F-DF30-0740-7BD5-29B977553F52}"/>
              </a:ext>
            </a:extLst>
          </p:cNvPr>
          <p:cNvSpPr>
            <a:spLocks noGrp="1"/>
          </p:cNvSpPr>
          <p:nvPr>
            <p:ph type="body" sz="quarter" idx="16" hasCustomPrompt="1"/>
          </p:nvPr>
        </p:nvSpPr>
        <p:spPr>
          <a:xfrm>
            <a:off x="5504657" y="2821158"/>
            <a:ext cx="6306343" cy="923928"/>
          </a:xfrm>
        </p:spPr>
        <p:txBody>
          <a:bodyPr tIns="45720" anchor="ctr"/>
          <a:lstStyle>
            <a:lvl1pPr marL="0" indent="0">
              <a:spcBef>
                <a:spcPts val="0"/>
              </a:spcBef>
              <a:buFont typeface="Arial" panose="020B0604020202020204" pitchFamily="34" charset="0"/>
              <a:buChar char="​"/>
              <a:defRPr sz="2000"/>
            </a:lvl1pPr>
            <a:lvl5pPr>
              <a:defRPr/>
            </a:lvl5pPr>
            <a:lvl6pPr>
              <a:defRPr/>
            </a:lvl6pPr>
            <a:lvl7pPr>
              <a:defRPr/>
            </a:lvl7pPr>
            <a:lvl8pPr>
              <a:defRPr/>
            </a:lvl8pPr>
          </a:lstStyle>
          <a:p>
            <a:pPr lvl="0"/>
            <a:r>
              <a:t>Add agenda item; delete unused placeholders and reposition</a:t>
            </a:r>
          </a:p>
          <a:p>
            <a:pPr lvl="1"/>
            <a:r>
              <a:t>Second level</a:t>
            </a:r>
          </a:p>
        </p:txBody>
      </p:sp>
      <p:sp>
        <p:nvSpPr>
          <p:cNvPr id="8" name="Text Placeholder 3">
            <a:extLst>
              <a:ext uri="{FF2B5EF4-FFF2-40B4-BE49-F238E27FC236}">
                <a16:creationId xmlns:a16="http://schemas.microsoft.com/office/drawing/2014/main" id="{9959B82D-C620-5525-25B5-5A7024E5E62E}"/>
              </a:ext>
            </a:extLst>
          </p:cNvPr>
          <p:cNvSpPr>
            <a:spLocks noGrp="1"/>
          </p:cNvSpPr>
          <p:nvPr>
            <p:ph type="body" sz="quarter" idx="14" hasCustomPrompt="1"/>
          </p:nvPr>
        </p:nvSpPr>
        <p:spPr>
          <a:xfrm>
            <a:off x="4275139" y="3899778"/>
            <a:ext cx="973136" cy="923928"/>
          </a:xfrm>
        </p:spPr>
        <p:txBody>
          <a:bodyPr anchor="ctr"/>
          <a:lstStyle>
            <a:lvl1pPr marL="0" algn="ctr">
              <a:spcBef>
                <a:spcPts val="0"/>
              </a:spcBef>
              <a:buNone/>
              <a:defRPr sz="4000">
                <a:latin typeface="+mj-lt"/>
              </a:defRPr>
            </a:lvl1pPr>
            <a:lvl2pPr marL="0" indent="0" algn="ctr">
              <a:spcBef>
                <a:spcPts val="0"/>
              </a:spcBef>
              <a:buNone/>
              <a:defRPr sz="4000"/>
            </a:lvl2pPr>
            <a:lvl3pPr marL="0" indent="0" algn="ctr">
              <a:spcBef>
                <a:spcPts val="0"/>
              </a:spcBef>
              <a:buNone/>
              <a:defRPr sz="4000"/>
            </a:lvl3pPr>
            <a:lvl4pPr marL="0" indent="0" algn="ctr">
              <a:spcBef>
                <a:spcPts val="0"/>
              </a:spcBef>
              <a:buNone/>
              <a:defRPr sz="4000"/>
            </a:lvl4pPr>
            <a:lvl5pPr marL="0" indent="0" algn="ctr">
              <a:spcBef>
                <a:spcPts val="0"/>
              </a:spcBef>
              <a:buNone/>
              <a:defRPr sz="4000"/>
            </a:lvl5pPr>
            <a:lvl6pPr marL="0" indent="0" algn="ctr">
              <a:spcBef>
                <a:spcPts val="0"/>
              </a:spcBef>
              <a:buNone/>
              <a:defRPr sz="4000"/>
            </a:lvl6pPr>
            <a:lvl7pPr marL="0" indent="0" algn="ctr">
              <a:spcBef>
                <a:spcPts val="0"/>
              </a:spcBef>
              <a:buNone/>
              <a:defRPr sz="4000"/>
            </a:lvl7pPr>
            <a:lvl8pPr marL="0" indent="0" algn="ctr">
              <a:spcBef>
                <a:spcPts val="0"/>
              </a:spcBef>
              <a:buNone/>
              <a:defRPr sz="4000"/>
            </a:lvl8pPr>
            <a:lvl9pPr marL="0" indent="0" algn="ctr">
              <a:spcBef>
                <a:spcPts val="0"/>
              </a:spcBef>
              <a:buNone/>
              <a:defRPr sz="4000"/>
            </a:lvl9pPr>
          </a:lstStyle>
          <a:p>
            <a:pPr lvl="0"/>
            <a:r>
              <a:t>#</a:t>
            </a:r>
          </a:p>
        </p:txBody>
      </p:sp>
      <p:sp>
        <p:nvSpPr>
          <p:cNvPr id="11" name="Text Placeholder 3">
            <a:extLst>
              <a:ext uri="{FF2B5EF4-FFF2-40B4-BE49-F238E27FC236}">
                <a16:creationId xmlns:a16="http://schemas.microsoft.com/office/drawing/2014/main" id="{6BDC6F00-369D-5A46-0847-D083046FCF0D}"/>
              </a:ext>
            </a:extLst>
          </p:cNvPr>
          <p:cNvSpPr>
            <a:spLocks noGrp="1"/>
          </p:cNvSpPr>
          <p:nvPr>
            <p:ph type="body" sz="quarter" idx="17" hasCustomPrompt="1"/>
          </p:nvPr>
        </p:nvSpPr>
        <p:spPr>
          <a:xfrm>
            <a:off x="5504657" y="3899778"/>
            <a:ext cx="6306343" cy="923928"/>
          </a:xfrm>
        </p:spPr>
        <p:txBody>
          <a:bodyPr tIns="45720" anchor="ctr"/>
          <a:lstStyle>
            <a:lvl1pPr marL="0" indent="0">
              <a:spcBef>
                <a:spcPts val="0"/>
              </a:spcBef>
              <a:buFont typeface="Arial" panose="020B0604020202020204" pitchFamily="34" charset="0"/>
              <a:buChar char="​"/>
              <a:defRPr sz="2000"/>
            </a:lvl1pPr>
            <a:lvl5pPr>
              <a:defRPr/>
            </a:lvl5pPr>
            <a:lvl6pPr>
              <a:defRPr/>
            </a:lvl6pPr>
            <a:lvl7pPr>
              <a:defRPr/>
            </a:lvl7pPr>
            <a:lvl8pPr>
              <a:defRPr/>
            </a:lvl8pPr>
          </a:lstStyle>
          <a:p>
            <a:pPr lvl="0"/>
            <a:r>
              <a:t>Add agenda item; delete unused placeholders and reposition</a:t>
            </a:r>
          </a:p>
          <a:p>
            <a:pPr lvl="1"/>
            <a:r>
              <a:t>Second level</a:t>
            </a:r>
          </a:p>
        </p:txBody>
      </p:sp>
      <p:sp>
        <p:nvSpPr>
          <p:cNvPr id="3" name="Text Placeholder 3">
            <a:extLst>
              <a:ext uri="{FF2B5EF4-FFF2-40B4-BE49-F238E27FC236}">
                <a16:creationId xmlns:a16="http://schemas.microsoft.com/office/drawing/2014/main" id="{D0526F5B-BB09-D2A4-8271-0AE3A67B3BF5}"/>
              </a:ext>
            </a:extLst>
          </p:cNvPr>
          <p:cNvSpPr>
            <a:spLocks noGrp="1"/>
          </p:cNvSpPr>
          <p:nvPr>
            <p:ph type="body" sz="quarter" idx="18" hasCustomPrompt="1"/>
          </p:nvPr>
        </p:nvSpPr>
        <p:spPr>
          <a:xfrm>
            <a:off x="4275139" y="4978397"/>
            <a:ext cx="973136" cy="923928"/>
          </a:xfrm>
        </p:spPr>
        <p:txBody>
          <a:bodyPr anchor="ctr"/>
          <a:lstStyle>
            <a:lvl1pPr marL="0" algn="ctr">
              <a:spcBef>
                <a:spcPts val="0"/>
              </a:spcBef>
              <a:buNone/>
              <a:defRPr sz="4000">
                <a:latin typeface="+mj-lt"/>
              </a:defRPr>
            </a:lvl1pPr>
            <a:lvl2pPr marL="0" indent="0" algn="ctr">
              <a:spcBef>
                <a:spcPts val="0"/>
              </a:spcBef>
              <a:buNone/>
              <a:defRPr sz="4000"/>
            </a:lvl2pPr>
            <a:lvl3pPr marL="0" indent="0" algn="ctr">
              <a:spcBef>
                <a:spcPts val="0"/>
              </a:spcBef>
              <a:buNone/>
              <a:defRPr sz="4000"/>
            </a:lvl3pPr>
            <a:lvl4pPr marL="0" indent="0" algn="ctr">
              <a:spcBef>
                <a:spcPts val="0"/>
              </a:spcBef>
              <a:buNone/>
              <a:defRPr sz="4000"/>
            </a:lvl4pPr>
            <a:lvl5pPr marL="0" indent="0" algn="ctr">
              <a:spcBef>
                <a:spcPts val="0"/>
              </a:spcBef>
              <a:buNone/>
              <a:defRPr sz="4000"/>
            </a:lvl5pPr>
            <a:lvl6pPr marL="0" indent="0" algn="ctr">
              <a:spcBef>
                <a:spcPts val="0"/>
              </a:spcBef>
              <a:buNone/>
              <a:defRPr sz="4000"/>
            </a:lvl6pPr>
            <a:lvl7pPr marL="0" indent="0" algn="ctr">
              <a:spcBef>
                <a:spcPts val="0"/>
              </a:spcBef>
              <a:buNone/>
              <a:defRPr sz="4000"/>
            </a:lvl7pPr>
            <a:lvl8pPr marL="0" indent="0" algn="ctr">
              <a:spcBef>
                <a:spcPts val="0"/>
              </a:spcBef>
              <a:buNone/>
              <a:defRPr sz="4000"/>
            </a:lvl8pPr>
            <a:lvl9pPr marL="0" indent="0" algn="ctr">
              <a:spcBef>
                <a:spcPts val="0"/>
              </a:spcBef>
              <a:buNone/>
              <a:defRPr sz="4000"/>
            </a:lvl9pPr>
          </a:lstStyle>
          <a:p>
            <a:pPr lvl="0"/>
            <a:r>
              <a:t>#</a:t>
            </a:r>
          </a:p>
        </p:txBody>
      </p:sp>
      <p:sp>
        <p:nvSpPr>
          <p:cNvPr id="12" name="Text Placeholder 3">
            <a:extLst>
              <a:ext uri="{FF2B5EF4-FFF2-40B4-BE49-F238E27FC236}">
                <a16:creationId xmlns:a16="http://schemas.microsoft.com/office/drawing/2014/main" id="{43B51BE7-121E-D6B8-C8F5-929EC9D8FABE}"/>
              </a:ext>
            </a:extLst>
          </p:cNvPr>
          <p:cNvSpPr>
            <a:spLocks noGrp="1"/>
          </p:cNvSpPr>
          <p:nvPr>
            <p:ph type="body" sz="quarter" idx="19" hasCustomPrompt="1"/>
          </p:nvPr>
        </p:nvSpPr>
        <p:spPr>
          <a:xfrm>
            <a:off x="5504657" y="4978397"/>
            <a:ext cx="6306343" cy="923928"/>
          </a:xfrm>
        </p:spPr>
        <p:txBody>
          <a:bodyPr tIns="45720" anchor="ctr"/>
          <a:lstStyle>
            <a:lvl1pPr marL="0" indent="0">
              <a:spcBef>
                <a:spcPts val="0"/>
              </a:spcBef>
              <a:buFont typeface="Arial" panose="020B0604020202020204" pitchFamily="34" charset="0"/>
              <a:buChar char="​"/>
              <a:defRPr sz="2000"/>
            </a:lvl1pPr>
            <a:lvl5pPr>
              <a:defRPr/>
            </a:lvl5pPr>
            <a:lvl6pPr>
              <a:defRPr/>
            </a:lvl6pPr>
            <a:lvl7pPr>
              <a:defRPr/>
            </a:lvl7pPr>
            <a:lvl8pPr>
              <a:defRPr/>
            </a:lvl8pPr>
          </a:lstStyle>
          <a:p>
            <a:pPr lvl="0"/>
            <a:r>
              <a:t>Add agenda item; delete unused placeholders and reposition</a:t>
            </a:r>
          </a:p>
          <a:p>
            <a:pPr lvl="1"/>
            <a:r>
              <a:t>Second level</a:t>
            </a:r>
          </a:p>
        </p:txBody>
      </p:sp>
      <p:sp>
        <p:nvSpPr>
          <p:cNvPr id="13" name="Footer Placeholder 12">
            <a:extLst>
              <a:ext uri="{FF2B5EF4-FFF2-40B4-BE49-F238E27FC236}">
                <a16:creationId xmlns:a16="http://schemas.microsoft.com/office/drawing/2014/main" id="{D8389201-6F7F-6372-C36E-21CBD9B64437}"/>
              </a:ext>
            </a:extLst>
          </p:cNvPr>
          <p:cNvSpPr>
            <a:spLocks noGrp="1"/>
          </p:cNvSpPr>
          <p:nvPr>
            <p:ph type="ftr" sz="quarter" idx="20"/>
          </p:nvPr>
        </p:nvSpPr>
        <p:spPr/>
        <p:txBody>
          <a:bodyPr/>
          <a:lstStyle>
            <a:lvl1pPr>
              <a:defRPr b="0" i="0"/>
            </a:lvl1pPr>
          </a:lstStyle>
          <a:p>
            <a:r>
              <a:rPr lang="en-US"/>
              <a:t>Synopsys Confidential Information</a:t>
            </a:r>
          </a:p>
        </p:txBody>
      </p:sp>
    </p:spTree>
    <p:extLst>
      <p:ext uri="{BB962C8B-B14F-4D97-AF65-F5344CB8AC3E}">
        <p14:creationId xmlns:p14="http://schemas.microsoft.com/office/powerpoint/2010/main" val="333454387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List 6+ Items">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A4549A1D-FE5F-6493-0D2C-5A67CCAFA759}"/>
              </a:ext>
            </a:extLst>
          </p:cNvPr>
          <p:cNvSpPr>
            <a:spLocks noGrp="1"/>
          </p:cNvSpPr>
          <p:nvPr>
            <p:ph type="title" hasCustomPrompt="1"/>
          </p:nvPr>
        </p:nvSpPr>
        <p:spPr/>
        <p:txBody>
          <a:bodyPr/>
          <a:lstStyle>
            <a:lvl1pPr>
              <a:defRPr>
                <a:solidFill>
                  <a:schemeClr val="accent1"/>
                </a:solidFill>
              </a:defRPr>
            </a:lvl1pPr>
          </a:lstStyle>
          <a:p>
            <a:r>
              <a:rPr lang="en-US"/>
              <a:t>Click to Add a Slide Title</a:t>
            </a:r>
            <a:endParaRPr/>
          </a:p>
        </p:txBody>
      </p:sp>
      <p:sp>
        <p:nvSpPr>
          <p:cNvPr id="5" name="Text Placeholder 3">
            <a:extLst>
              <a:ext uri="{FF2B5EF4-FFF2-40B4-BE49-F238E27FC236}">
                <a16:creationId xmlns:a16="http://schemas.microsoft.com/office/drawing/2014/main" id="{C7654B9B-D46A-BDFE-B4DA-B7A0A4502AE5}"/>
              </a:ext>
            </a:extLst>
          </p:cNvPr>
          <p:cNvSpPr>
            <a:spLocks noGrp="1"/>
          </p:cNvSpPr>
          <p:nvPr>
            <p:ph type="body" sz="quarter" idx="11" hasCustomPrompt="1"/>
          </p:nvPr>
        </p:nvSpPr>
        <p:spPr>
          <a:xfrm>
            <a:off x="381001" y="1220788"/>
            <a:ext cx="719138" cy="735617"/>
          </a:xfrm>
        </p:spPr>
        <p:txBody>
          <a:bodyPr anchor="ctr"/>
          <a:lstStyle>
            <a:lvl1pPr marL="0" algn="ctr">
              <a:spcBef>
                <a:spcPts val="0"/>
              </a:spcBef>
              <a:buNone/>
              <a:defRPr sz="4000">
                <a:latin typeface="+mj-lt"/>
              </a:defRPr>
            </a:lvl1pPr>
            <a:lvl2pPr marL="0" indent="0" algn="ctr">
              <a:spcBef>
                <a:spcPts val="0"/>
              </a:spcBef>
              <a:buNone/>
              <a:defRPr sz="4000"/>
            </a:lvl2pPr>
            <a:lvl3pPr marL="0" indent="0" algn="ctr">
              <a:spcBef>
                <a:spcPts val="0"/>
              </a:spcBef>
              <a:buNone/>
              <a:defRPr sz="4000"/>
            </a:lvl3pPr>
            <a:lvl4pPr marL="0" indent="0" algn="ctr">
              <a:spcBef>
                <a:spcPts val="0"/>
              </a:spcBef>
              <a:buNone/>
              <a:defRPr sz="4000"/>
            </a:lvl4pPr>
            <a:lvl5pPr marL="0" indent="0" algn="ctr">
              <a:spcBef>
                <a:spcPts val="0"/>
              </a:spcBef>
              <a:buNone/>
              <a:defRPr sz="4000"/>
            </a:lvl5pPr>
            <a:lvl6pPr marL="0" indent="0" algn="ctr">
              <a:spcBef>
                <a:spcPts val="0"/>
              </a:spcBef>
              <a:buNone/>
              <a:defRPr sz="4000"/>
            </a:lvl6pPr>
            <a:lvl7pPr marL="0" indent="0" algn="ctr">
              <a:spcBef>
                <a:spcPts val="0"/>
              </a:spcBef>
              <a:buNone/>
              <a:defRPr sz="4000"/>
            </a:lvl7pPr>
            <a:lvl8pPr marL="0" indent="0" algn="ctr">
              <a:spcBef>
                <a:spcPts val="0"/>
              </a:spcBef>
              <a:buNone/>
              <a:defRPr sz="4000"/>
            </a:lvl8pPr>
            <a:lvl9pPr marL="0" indent="0" algn="ctr">
              <a:spcBef>
                <a:spcPts val="0"/>
              </a:spcBef>
              <a:buNone/>
              <a:defRPr sz="4000"/>
            </a:lvl9pPr>
          </a:lstStyle>
          <a:p>
            <a:pPr lvl="0"/>
            <a:r>
              <a:t>#</a:t>
            </a:r>
          </a:p>
        </p:txBody>
      </p:sp>
      <p:sp>
        <p:nvSpPr>
          <p:cNvPr id="4" name="Text Placeholder 3">
            <a:extLst>
              <a:ext uri="{FF2B5EF4-FFF2-40B4-BE49-F238E27FC236}">
                <a16:creationId xmlns:a16="http://schemas.microsoft.com/office/drawing/2014/main" id="{764B8B52-527E-6959-71FB-E5E0E8D019F8}"/>
              </a:ext>
            </a:extLst>
          </p:cNvPr>
          <p:cNvSpPr>
            <a:spLocks noGrp="1"/>
          </p:cNvSpPr>
          <p:nvPr>
            <p:ph type="body" sz="quarter" idx="10" hasCustomPrompt="1"/>
          </p:nvPr>
        </p:nvSpPr>
        <p:spPr>
          <a:xfrm>
            <a:off x="1354139" y="1220788"/>
            <a:ext cx="4614862" cy="735617"/>
          </a:xfrm>
        </p:spPr>
        <p:txBody>
          <a:bodyPr tIns="45720" anchor="ctr"/>
          <a:lstStyle>
            <a:lvl1pPr marL="0" indent="0">
              <a:spcBef>
                <a:spcPts val="0"/>
              </a:spcBef>
              <a:buFont typeface="Arial" panose="020B0604020202020204" pitchFamily="34" charset="0"/>
              <a:buChar char="​"/>
              <a:defRPr sz="2000"/>
            </a:lvl1pPr>
            <a:lvl5pPr>
              <a:defRPr/>
            </a:lvl5pPr>
            <a:lvl6pPr>
              <a:defRPr/>
            </a:lvl6pPr>
            <a:lvl7pPr>
              <a:defRPr/>
            </a:lvl7pPr>
            <a:lvl8pPr>
              <a:defRPr/>
            </a:lvl8pPr>
          </a:lstStyle>
          <a:p>
            <a:pPr lvl="0"/>
            <a:r>
              <a:t>Add agenda item; delete unused placeholders and reposition</a:t>
            </a:r>
          </a:p>
        </p:txBody>
      </p:sp>
      <p:sp>
        <p:nvSpPr>
          <p:cNvPr id="6" name="Text Placeholder 3">
            <a:extLst>
              <a:ext uri="{FF2B5EF4-FFF2-40B4-BE49-F238E27FC236}">
                <a16:creationId xmlns:a16="http://schemas.microsoft.com/office/drawing/2014/main" id="{19D1BFA1-79E9-DDFF-C674-9E7C277CA2BF}"/>
              </a:ext>
            </a:extLst>
          </p:cNvPr>
          <p:cNvSpPr>
            <a:spLocks noGrp="1"/>
          </p:cNvSpPr>
          <p:nvPr>
            <p:ph type="body" sz="quarter" idx="12" hasCustomPrompt="1"/>
          </p:nvPr>
        </p:nvSpPr>
        <p:spPr>
          <a:xfrm>
            <a:off x="381001" y="2204887"/>
            <a:ext cx="719138" cy="735617"/>
          </a:xfrm>
        </p:spPr>
        <p:txBody>
          <a:bodyPr anchor="ctr"/>
          <a:lstStyle>
            <a:lvl1pPr marL="0" algn="ctr">
              <a:spcBef>
                <a:spcPts val="0"/>
              </a:spcBef>
              <a:buNone/>
              <a:defRPr sz="4000">
                <a:latin typeface="+mj-lt"/>
              </a:defRPr>
            </a:lvl1pPr>
            <a:lvl2pPr marL="0" indent="0" algn="ctr">
              <a:spcBef>
                <a:spcPts val="0"/>
              </a:spcBef>
              <a:buNone/>
              <a:defRPr sz="4000"/>
            </a:lvl2pPr>
            <a:lvl3pPr marL="0" indent="0" algn="ctr">
              <a:spcBef>
                <a:spcPts val="0"/>
              </a:spcBef>
              <a:buNone/>
              <a:defRPr sz="4000"/>
            </a:lvl3pPr>
            <a:lvl4pPr marL="0" indent="0" algn="ctr">
              <a:spcBef>
                <a:spcPts val="0"/>
              </a:spcBef>
              <a:buNone/>
              <a:defRPr sz="4000"/>
            </a:lvl4pPr>
            <a:lvl5pPr marL="0" indent="0" algn="ctr">
              <a:spcBef>
                <a:spcPts val="0"/>
              </a:spcBef>
              <a:buNone/>
              <a:defRPr sz="4000"/>
            </a:lvl5pPr>
            <a:lvl6pPr marL="0" indent="0" algn="ctr">
              <a:spcBef>
                <a:spcPts val="0"/>
              </a:spcBef>
              <a:buNone/>
              <a:defRPr sz="4000"/>
            </a:lvl6pPr>
            <a:lvl7pPr marL="0" indent="0" algn="ctr">
              <a:spcBef>
                <a:spcPts val="0"/>
              </a:spcBef>
              <a:buNone/>
              <a:defRPr sz="4000"/>
            </a:lvl7pPr>
            <a:lvl8pPr marL="0" indent="0" algn="ctr">
              <a:spcBef>
                <a:spcPts val="0"/>
              </a:spcBef>
              <a:buNone/>
              <a:defRPr sz="4000"/>
            </a:lvl8pPr>
            <a:lvl9pPr marL="0" indent="0" algn="ctr">
              <a:spcBef>
                <a:spcPts val="0"/>
              </a:spcBef>
              <a:buNone/>
              <a:defRPr sz="4000"/>
            </a:lvl9pPr>
          </a:lstStyle>
          <a:p>
            <a:pPr lvl="0"/>
            <a:r>
              <a:t>#</a:t>
            </a:r>
          </a:p>
        </p:txBody>
      </p:sp>
      <p:sp>
        <p:nvSpPr>
          <p:cNvPr id="9" name="Text Placeholder 3">
            <a:extLst>
              <a:ext uri="{FF2B5EF4-FFF2-40B4-BE49-F238E27FC236}">
                <a16:creationId xmlns:a16="http://schemas.microsoft.com/office/drawing/2014/main" id="{6C674B29-F6C7-55AD-7BEB-C0BB00965FEB}"/>
              </a:ext>
            </a:extLst>
          </p:cNvPr>
          <p:cNvSpPr>
            <a:spLocks noGrp="1"/>
          </p:cNvSpPr>
          <p:nvPr>
            <p:ph type="body" sz="quarter" idx="15" hasCustomPrompt="1"/>
          </p:nvPr>
        </p:nvSpPr>
        <p:spPr>
          <a:xfrm>
            <a:off x="1354139" y="2204887"/>
            <a:ext cx="4614862" cy="735617"/>
          </a:xfrm>
        </p:spPr>
        <p:txBody>
          <a:bodyPr tIns="45720" anchor="ctr"/>
          <a:lstStyle>
            <a:lvl1pPr marL="0" indent="0">
              <a:spcBef>
                <a:spcPts val="0"/>
              </a:spcBef>
              <a:buFont typeface="Arial" panose="020B0604020202020204" pitchFamily="34" charset="0"/>
              <a:buChar char="​"/>
              <a:defRPr sz="2000"/>
            </a:lvl1pPr>
            <a:lvl5pPr>
              <a:defRPr/>
            </a:lvl5pPr>
            <a:lvl6pPr>
              <a:defRPr/>
            </a:lvl6pPr>
            <a:lvl7pPr>
              <a:defRPr/>
            </a:lvl7pPr>
            <a:lvl8pPr>
              <a:defRPr/>
            </a:lvl8pPr>
          </a:lstStyle>
          <a:p>
            <a:pPr lvl="0"/>
            <a:r>
              <a:t>Add agenda item; delete unused placeholders and reposition</a:t>
            </a:r>
          </a:p>
        </p:txBody>
      </p:sp>
      <p:sp>
        <p:nvSpPr>
          <p:cNvPr id="7" name="Text Placeholder 3">
            <a:extLst>
              <a:ext uri="{FF2B5EF4-FFF2-40B4-BE49-F238E27FC236}">
                <a16:creationId xmlns:a16="http://schemas.microsoft.com/office/drawing/2014/main" id="{5F3DFB56-98C1-31B7-2D38-3408BBA7D0D7}"/>
              </a:ext>
            </a:extLst>
          </p:cNvPr>
          <p:cNvSpPr>
            <a:spLocks noGrp="1"/>
          </p:cNvSpPr>
          <p:nvPr>
            <p:ph type="body" sz="quarter" idx="13" hasCustomPrompt="1"/>
          </p:nvPr>
        </p:nvSpPr>
        <p:spPr>
          <a:xfrm>
            <a:off x="381001" y="3188986"/>
            <a:ext cx="719138" cy="735617"/>
          </a:xfrm>
        </p:spPr>
        <p:txBody>
          <a:bodyPr anchor="ctr"/>
          <a:lstStyle>
            <a:lvl1pPr marL="0" algn="ctr">
              <a:spcBef>
                <a:spcPts val="0"/>
              </a:spcBef>
              <a:buNone/>
              <a:defRPr sz="4000">
                <a:latin typeface="+mj-lt"/>
              </a:defRPr>
            </a:lvl1pPr>
            <a:lvl2pPr marL="0" indent="0" algn="ctr">
              <a:spcBef>
                <a:spcPts val="0"/>
              </a:spcBef>
              <a:buNone/>
              <a:defRPr sz="4000"/>
            </a:lvl2pPr>
            <a:lvl3pPr marL="0" indent="0" algn="ctr">
              <a:spcBef>
                <a:spcPts val="0"/>
              </a:spcBef>
              <a:buNone/>
              <a:defRPr sz="4000"/>
            </a:lvl3pPr>
            <a:lvl4pPr marL="0" indent="0" algn="ctr">
              <a:spcBef>
                <a:spcPts val="0"/>
              </a:spcBef>
              <a:buNone/>
              <a:defRPr sz="4000"/>
            </a:lvl4pPr>
            <a:lvl5pPr marL="0" indent="0" algn="ctr">
              <a:spcBef>
                <a:spcPts val="0"/>
              </a:spcBef>
              <a:buNone/>
              <a:defRPr sz="4000"/>
            </a:lvl5pPr>
            <a:lvl6pPr marL="0" indent="0" algn="ctr">
              <a:spcBef>
                <a:spcPts val="0"/>
              </a:spcBef>
              <a:buNone/>
              <a:defRPr sz="4000"/>
            </a:lvl6pPr>
            <a:lvl7pPr marL="0" indent="0" algn="ctr">
              <a:spcBef>
                <a:spcPts val="0"/>
              </a:spcBef>
              <a:buNone/>
              <a:defRPr sz="4000"/>
            </a:lvl7pPr>
            <a:lvl8pPr marL="0" indent="0" algn="ctr">
              <a:spcBef>
                <a:spcPts val="0"/>
              </a:spcBef>
              <a:buNone/>
              <a:defRPr sz="4000"/>
            </a:lvl8pPr>
            <a:lvl9pPr marL="0" indent="0" algn="ctr">
              <a:spcBef>
                <a:spcPts val="0"/>
              </a:spcBef>
              <a:buNone/>
              <a:defRPr sz="4000"/>
            </a:lvl9pPr>
          </a:lstStyle>
          <a:p>
            <a:pPr lvl="0"/>
            <a:r>
              <a:t>#</a:t>
            </a:r>
          </a:p>
        </p:txBody>
      </p:sp>
      <p:sp>
        <p:nvSpPr>
          <p:cNvPr id="10" name="Text Placeholder 3">
            <a:extLst>
              <a:ext uri="{FF2B5EF4-FFF2-40B4-BE49-F238E27FC236}">
                <a16:creationId xmlns:a16="http://schemas.microsoft.com/office/drawing/2014/main" id="{58AD7E9F-DF30-0740-7BD5-29B977553F52}"/>
              </a:ext>
            </a:extLst>
          </p:cNvPr>
          <p:cNvSpPr>
            <a:spLocks noGrp="1"/>
          </p:cNvSpPr>
          <p:nvPr>
            <p:ph type="body" sz="quarter" idx="16" hasCustomPrompt="1"/>
          </p:nvPr>
        </p:nvSpPr>
        <p:spPr>
          <a:xfrm>
            <a:off x="1354139" y="3188986"/>
            <a:ext cx="4614862" cy="735617"/>
          </a:xfrm>
        </p:spPr>
        <p:txBody>
          <a:bodyPr tIns="45720" anchor="ctr"/>
          <a:lstStyle>
            <a:lvl1pPr marL="0" indent="0">
              <a:spcBef>
                <a:spcPts val="0"/>
              </a:spcBef>
              <a:buFont typeface="Arial" panose="020B0604020202020204" pitchFamily="34" charset="0"/>
              <a:buChar char="​"/>
              <a:defRPr sz="2000"/>
            </a:lvl1pPr>
            <a:lvl5pPr>
              <a:defRPr/>
            </a:lvl5pPr>
            <a:lvl6pPr>
              <a:defRPr/>
            </a:lvl6pPr>
            <a:lvl7pPr>
              <a:defRPr/>
            </a:lvl7pPr>
            <a:lvl8pPr>
              <a:defRPr/>
            </a:lvl8pPr>
          </a:lstStyle>
          <a:p>
            <a:pPr lvl="0"/>
            <a:r>
              <a:t>Add agenda item; delete unused placeholders and reposition</a:t>
            </a:r>
          </a:p>
        </p:txBody>
      </p:sp>
      <p:sp>
        <p:nvSpPr>
          <p:cNvPr id="8" name="Text Placeholder 3">
            <a:extLst>
              <a:ext uri="{FF2B5EF4-FFF2-40B4-BE49-F238E27FC236}">
                <a16:creationId xmlns:a16="http://schemas.microsoft.com/office/drawing/2014/main" id="{9959B82D-C620-5525-25B5-5A7024E5E62E}"/>
              </a:ext>
            </a:extLst>
          </p:cNvPr>
          <p:cNvSpPr>
            <a:spLocks noGrp="1"/>
          </p:cNvSpPr>
          <p:nvPr>
            <p:ph type="body" sz="quarter" idx="14" hasCustomPrompt="1"/>
          </p:nvPr>
        </p:nvSpPr>
        <p:spPr>
          <a:xfrm>
            <a:off x="381001" y="4173085"/>
            <a:ext cx="719138" cy="735617"/>
          </a:xfrm>
        </p:spPr>
        <p:txBody>
          <a:bodyPr anchor="ctr"/>
          <a:lstStyle>
            <a:lvl1pPr marL="0" algn="ctr">
              <a:spcBef>
                <a:spcPts val="0"/>
              </a:spcBef>
              <a:buNone/>
              <a:defRPr sz="4000">
                <a:latin typeface="+mj-lt"/>
              </a:defRPr>
            </a:lvl1pPr>
            <a:lvl2pPr marL="0" indent="0" algn="ctr">
              <a:spcBef>
                <a:spcPts val="0"/>
              </a:spcBef>
              <a:buNone/>
              <a:defRPr sz="4000"/>
            </a:lvl2pPr>
            <a:lvl3pPr marL="0" indent="0" algn="ctr">
              <a:spcBef>
                <a:spcPts val="0"/>
              </a:spcBef>
              <a:buNone/>
              <a:defRPr sz="4000"/>
            </a:lvl3pPr>
            <a:lvl4pPr marL="0" indent="0" algn="ctr">
              <a:spcBef>
                <a:spcPts val="0"/>
              </a:spcBef>
              <a:buNone/>
              <a:defRPr sz="4000"/>
            </a:lvl4pPr>
            <a:lvl5pPr marL="0" indent="0" algn="ctr">
              <a:spcBef>
                <a:spcPts val="0"/>
              </a:spcBef>
              <a:buNone/>
              <a:defRPr sz="4000"/>
            </a:lvl5pPr>
            <a:lvl6pPr marL="0" indent="0" algn="ctr">
              <a:spcBef>
                <a:spcPts val="0"/>
              </a:spcBef>
              <a:buNone/>
              <a:defRPr sz="4000"/>
            </a:lvl6pPr>
            <a:lvl7pPr marL="0" indent="0" algn="ctr">
              <a:spcBef>
                <a:spcPts val="0"/>
              </a:spcBef>
              <a:buNone/>
              <a:defRPr sz="4000"/>
            </a:lvl7pPr>
            <a:lvl8pPr marL="0" indent="0" algn="ctr">
              <a:spcBef>
                <a:spcPts val="0"/>
              </a:spcBef>
              <a:buNone/>
              <a:defRPr sz="4000"/>
            </a:lvl8pPr>
            <a:lvl9pPr marL="0" indent="0" algn="ctr">
              <a:spcBef>
                <a:spcPts val="0"/>
              </a:spcBef>
              <a:buNone/>
              <a:defRPr sz="4000"/>
            </a:lvl9pPr>
          </a:lstStyle>
          <a:p>
            <a:pPr lvl="0"/>
            <a:r>
              <a:t>#</a:t>
            </a:r>
          </a:p>
        </p:txBody>
      </p:sp>
      <p:sp>
        <p:nvSpPr>
          <p:cNvPr id="11" name="Text Placeholder 3">
            <a:extLst>
              <a:ext uri="{FF2B5EF4-FFF2-40B4-BE49-F238E27FC236}">
                <a16:creationId xmlns:a16="http://schemas.microsoft.com/office/drawing/2014/main" id="{6BDC6F00-369D-5A46-0847-D083046FCF0D}"/>
              </a:ext>
            </a:extLst>
          </p:cNvPr>
          <p:cNvSpPr>
            <a:spLocks noGrp="1"/>
          </p:cNvSpPr>
          <p:nvPr>
            <p:ph type="body" sz="quarter" idx="17" hasCustomPrompt="1"/>
          </p:nvPr>
        </p:nvSpPr>
        <p:spPr>
          <a:xfrm>
            <a:off x="1354139" y="4173085"/>
            <a:ext cx="4614862" cy="735617"/>
          </a:xfrm>
        </p:spPr>
        <p:txBody>
          <a:bodyPr tIns="45720" anchor="ctr"/>
          <a:lstStyle>
            <a:lvl1pPr marL="0" indent="0">
              <a:spcBef>
                <a:spcPts val="0"/>
              </a:spcBef>
              <a:buFont typeface="Arial" panose="020B0604020202020204" pitchFamily="34" charset="0"/>
              <a:buChar char="​"/>
              <a:defRPr sz="2000"/>
            </a:lvl1pPr>
            <a:lvl5pPr>
              <a:defRPr/>
            </a:lvl5pPr>
            <a:lvl6pPr>
              <a:defRPr/>
            </a:lvl6pPr>
            <a:lvl7pPr>
              <a:defRPr/>
            </a:lvl7pPr>
            <a:lvl8pPr>
              <a:defRPr/>
            </a:lvl8pPr>
          </a:lstStyle>
          <a:p>
            <a:pPr lvl="0"/>
            <a:r>
              <a:t>Add agenda item; delete unused placeholders and reposition</a:t>
            </a:r>
          </a:p>
        </p:txBody>
      </p:sp>
      <p:sp>
        <p:nvSpPr>
          <p:cNvPr id="3" name="Text Placeholder 3">
            <a:extLst>
              <a:ext uri="{FF2B5EF4-FFF2-40B4-BE49-F238E27FC236}">
                <a16:creationId xmlns:a16="http://schemas.microsoft.com/office/drawing/2014/main" id="{D0526F5B-BB09-D2A4-8271-0AE3A67B3BF5}"/>
              </a:ext>
            </a:extLst>
          </p:cNvPr>
          <p:cNvSpPr>
            <a:spLocks noGrp="1"/>
          </p:cNvSpPr>
          <p:nvPr>
            <p:ph type="body" sz="quarter" idx="18" hasCustomPrompt="1"/>
          </p:nvPr>
        </p:nvSpPr>
        <p:spPr>
          <a:xfrm>
            <a:off x="381001" y="5157185"/>
            <a:ext cx="719138" cy="735617"/>
          </a:xfrm>
        </p:spPr>
        <p:txBody>
          <a:bodyPr anchor="ctr"/>
          <a:lstStyle>
            <a:lvl1pPr marL="0" algn="ctr">
              <a:spcBef>
                <a:spcPts val="0"/>
              </a:spcBef>
              <a:buNone/>
              <a:defRPr sz="4000">
                <a:latin typeface="+mj-lt"/>
              </a:defRPr>
            </a:lvl1pPr>
            <a:lvl2pPr marL="0" indent="0" algn="ctr">
              <a:spcBef>
                <a:spcPts val="0"/>
              </a:spcBef>
              <a:buNone/>
              <a:defRPr sz="4000"/>
            </a:lvl2pPr>
            <a:lvl3pPr marL="0" indent="0" algn="ctr">
              <a:spcBef>
                <a:spcPts val="0"/>
              </a:spcBef>
              <a:buNone/>
              <a:defRPr sz="4000"/>
            </a:lvl3pPr>
            <a:lvl4pPr marL="0" indent="0" algn="ctr">
              <a:spcBef>
                <a:spcPts val="0"/>
              </a:spcBef>
              <a:buNone/>
              <a:defRPr sz="4000"/>
            </a:lvl4pPr>
            <a:lvl5pPr marL="0" indent="0" algn="ctr">
              <a:spcBef>
                <a:spcPts val="0"/>
              </a:spcBef>
              <a:buNone/>
              <a:defRPr sz="4000"/>
            </a:lvl5pPr>
            <a:lvl6pPr marL="0" indent="0" algn="ctr">
              <a:spcBef>
                <a:spcPts val="0"/>
              </a:spcBef>
              <a:buNone/>
              <a:defRPr sz="4000"/>
            </a:lvl6pPr>
            <a:lvl7pPr marL="0" indent="0" algn="ctr">
              <a:spcBef>
                <a:spcPts val="0"/>
              </a:spcBef>
              <a:buNone/>
              <a:defRPr sz="4000"/>
            </a:lvl7pPr>
            <a:lvl8pPr marL="0" indent="0" algn="ctr">
              <a:spcBef>
                <a:spcPts val="0"/>
              </a:spcBef>
              <a:buNone/>
              <a:defRPr sz="4000"/>
            </a:lvl8pPr>
            <a:lvl9pPr marL="0" indent="0" algn="ctr">
              <a:spcBef>
                <a:spcPts val="0"/>
              </a:spcBef>
              <a:buNone/>
              <a:defRPr sz="4000"/>
            </a:lvl9pPr>
          </a:lstStyle>
          <a:p>
            <a:pPr lvl="0"/>
            <a:r>
              <a:t>#</a:t>
            </a:r>
          </a:p>
        </p:txBody>
      </p:sp>
      <p:sp>
        <p:nvSpPr>
          <p:cNvPr id="12" name="Text Placeholder 3">
            <a:extLst>
              <a:ext uri="{FF2B5EF4-FFF2-40B4-BE49-F238E27FC236}">
                <a16:creationId xmlns:a16="http://schemas.microsoft.com/office/drawing/2014/main" id="{43B51BE7-121E-D6B8-C8F5-929EC9D8FABE}"/>
              </a:ext>
            </a:extLst>
          </p:cNvPr>
          <p:cNvSpPr>
            <a:spLocks noGrp="1"/>
          </p:cNvSpPr>
          <p:nvPr>
            <p:ph type="body" sz="quarter" idx="19" hasCustomPrompt="1"/>
          </p:nvPr>
        </p:nvSpPr>
        <p:spPr>
          <a:xfrm>
            <a:off x="1354139" y="5157185"/>
            <a:ext cx="4614862" cy="735617"/>
          </a:xfrm>
        </p:spPr>
        <p:txBody>
          <a:bodyPr tIns="45720" anchor="ctr"/>
          <a:lstStyle>
            <a:lvl1pPr marL="0" indent="0">
              <a:spcBef>
                <a:spcPts val="0"/>
              </a:spcBef>
              <a:buFont typeface="Arial" panose="020B0604020202020204" pitchFamily="34" charset="0"/>
              <a:buChar char="​"/>
              <a:defRPr sz="2000"/>
            </a:lvl1pPr>
            <a:lvl5pPr>
              <a:defRPr/>
            </a:lvl5pPr>
            <a:lvl6pPr>
              <a:defRPr/>
            </a:lvl6pPr>
            <a:lvl7pPr>
              <a:defRPr/>
            </a:lvl7pPr>
            <a:lvl8pPr>
              <a:defRPr/>
            </a:lvl8pPr>
          </a:lstStyle>
          <a:p>
            <a:pPr lvl="0"/>
            <a:r>
              <a:t>Add agenda item; delete unused placeholders and reposition</a:t>
            </a:r>
          </a:p>
        </p:txBody>
      </p:sp>
      <p:sp>
        <p:nvSpPr>
          <p:cNvPr id="15" name="Text Placeholder 3">
            <a:extLst>
              <a:ext uri="{FF2B5EF4-FFF2-40B4-BE49-F238E27FC236}">
                <a16:creationId xmlns:a16="http://schemas.microsoft.com/office/drawing/2014/main" id="{4509322E-98EF-4BEF-6925-3A3C0BAD578F}"/>
              </a:ext>
            </a:extLst>
          </p:cNvPr>
          <p:cNvSpPr>
            <a:spLocks noGrp="1"/>
          </p:cNvSpPr>
          <p:nvPr>
            <p:ph type="body" sz="quarter" idx="21" hasCustomPrompt="1"/>
          </p:nvPr>
        </p:nvSpPr>
        <p:spPr>
          <a:xfrm>
            <a:off x="6223001" y="1220788"/>
            <a:ext cx="719138" cy="735617"/>
          </a:xfrm>
        </p:spPr>
        <p:txBody>
          <a:bodyPr anchor="ctr"/>
          <a:lstStyle>
            <a:lvl1pPr marL="0" algn="ctr">
              <a:spcBef>
                <a:spcPts val="0"/>
              </a:spcBef>
              <a:buNone/>
              <a:defRPr sz="4000">
                <a:latin typeface="+mj-lt"/>
              </a:defRPr>
            </a:lvl1pPr>
            <a:lvl2pPr marL="0" indent="0" algn="ctr">
              <a:spcBef>
                <a:spcPts val="0"/>
              </a:spcBef>
              <a:buNone/>
              <a:defRPr sz="4000"/>
            </a:lvl2pPr>
            <a:lvl3pPr marL="0" indent="0" algn="ctr">
              <a:spcBef>
                <a:spcPts val="0"/>
              </a:spcBef>
              <a:buNone/>
              <a:defRPr sz="4000"/>
            </a:lvl3pPr>
            <a:lvl4pPr marL="0" indent="0" algn="ctr">
              <a:spcBef>
                <a:spcPts val="0"/>
              </a:spcBef>
              <a:buNone/>
              <a:defRPr sz="4000"/>
            </a:lvl4pPr>
            <a:lvl5pPr marL="0" indent="0" algn="ctr">
              <a:spcBef>
                <a:spcPts val="0"/>
              </a:spcBef>
              <a:buNone/>
              <a:defRPr sz="4000"/>
            </a:lvl5pPr>
            <a:lvl6pPr marL="0" indent="0" algn="ctr">
              <a:spcBef>
                <a:spcPts val="0"/>
              </a:spcBef>
              <a:buNone/>
              <a:defRPr sz="4000"/>
            </a:lvl6pPr>
            <a:lvl7pPr marL="0" indent="0" algn="ctr">
              <a:spcBef>
                <a:spcPts val="0"/>
              </a:spcBef>
              <a:buNone/>
              <a:defRPr sz="4000"/>
            </a:lvl7pPr>
            <a:lvl8pPr marL="0" indent="0" algn="ctr">
              <a:spcBef>
                <a:spcPts val="0"/>
              </a:spcBef>
              <a:buNone/>
              <a:defRPr sz="4000"/>
            </a:lvl8pPr>
            <a:lvl9pPr marL="0" indent="0" algn="ctr">
              <a:spcBef>
                <a:spcPts val="0"/>
              </a:spcBef>
              <a:buNone/>
              <a:defRPr sz="4000"/>
            </a:lvl9pPr>
          </a:lstStyle>
          <a:p>
            <a:pPr lvl="0"/>
            <a:r>
              <a:t>#</a:t>
            </a:r>
          </a:p>
        </p:txBody>
      </p:sp>
      <p:sp>
        <p:nvSpPr>
          <p:cNvPr id="14" name="Text Placeholder 3">
            <a:extLst>
              <a:ext uri="{FF2B5EF4-FFF2-40B4-BE49-F238E27FC236}">
                <a16:creationId xmlns:a16="http://schemas.microsoft.com/office/drawing/2014/main" id="{98D289B3-4BA2-C617-ED73-F39641E6A0AE}"/>
              </a:ext>
            </a:extLst>
          </p:cNvPr>
          <p:cNvSpPr>
            <a:spLocks noGrp="1"/>
          </p:cNvSpPr>
          <p:nvPr>
            <p:ph type="body" sz="quarter" idx="20" hasCustomPrompt="1"/>
          </p:nvPr>
        </p:nvSpPr>
        <p:spPr>
          <a:xfrm>
            <a:off x="7196139" y="1220788"/>
            <a:ext cx="4614862" cy="735617"/>
          </a:xfrm>
        </p:spPr>
        <p:txBody>
          <a:bodyPr tIns="45720" anchor="ctr"/>
          <a:lstStyle>
            <a:lvl1pPr marL="0" indent="0">
              <a:spcBef>
                <a:spcPts val="0"/>
              </a:spcBef>
              <a:buFont typeface="Arial" panose="020B0604020202020204" pitchFamily="34" charset="0"/>
              <a:buChar char="​"/>
              <a:defRPr sz="2000"/>
            </a:lvl1pPr>
            <a:lvl5pPr>
              <a:defRPr/>
            </a:lvl5pPr>
            <a:lvl6pPr>
              <a:defRPr/>
            </a:lvl6pPr>
            <a:lvl7pPr>
              <a:defRPr/>
            </a:lvl7pPr>
            <a:lvl8pPr>
              <a:defRPr/>
            </a:lvl8pPr>
          </a:lstStyle>
          <a:p>
            <a:pPr lvl="0"/>
            <a:r>
              <a:t>Add agenda item; delete unused placeholders and reposition</a:t>
            </a:r>
          </a:p>
        </p:txBody>
      </p:sp>
      <p:sp>
        <p:nvSpPr>
          <p:cNvPr id="16" name="Text Placeholder 3">
            <a:extLst>
              <a:ext uri="{FF2B5EF4-FFF2-40B4-BE49-F238E27FC236}">
                <a16:creationId xmlns:a16="http://schemas.microsoft.com/office/drawing/2014/main" id="{33E0F58C-12CB-A4B7-2EE8-77D408185047}"/>
              </a:ext>
            </a:extLst>
          </p:cNvPr>
          <p:cNvSpPr>
            <a:spLocks noGrp="1"/>
          </p:cNvSpPr>
          <p:nvPr>
            <p:ph type="body" sz="quarter" idx="22" hasCustomPrompt="1"/>
          </p:nvPr>
        </p:nvSpPr>
        <p:spPr>
          <a:xfrm>
            <a:off x="6223001" y="2204887"/>
            <a:ext cx="719138" cy="735617"/>
          </a:xfrm>
        </p:spPr>
        <p:txBody>
          <a:bodyPr anchor="ctr"/>
          <a:lstStyle>
            <a:lvl1pPr marL="0" algn="ctr">
              <a:spcBef>
                <a:spcPts val="0"/>
              </a:spcBef>
              <a:buNone/>
              <a:defRPr sz="4000">
                <a:latin typeface="+mj-lt"/>
              </a:defRPr>
            </a:lvl1pPr>
            <a:lvl2pPr marL="0" indent="0" algn="ctr">
              <a:spcBef>
                <a:spcPts val="0"/>
              </a:spcBef>
              <a:buNone/>
              <a:defRPr sz="4000"/>
            </a:lvl2pPr>
            <a:lvl3pPr marL="0" indent="0" algn="ctr">
              <a:spcBef>
                <a:spcPts val="0"/>
              </a:spcBef>
              <a:buNone/>
              <a:defRPr sz="4000"/>
            </a:lvl3pPr>
            <a:lvl4pPr marL="0" indent="0" algn="ctr">
              <a:spcBef>
                <a:spcPts val="0"/>
              </a:spcBef>
              <a:buNone/>
              <a:defRPr sz="4000"/>
            </a:lvl4pPr>
            <a:lvl5pPr marL="0" indent="0" algn="ctr">
              <a:spcBef>
                <a:spcPts val="0"/>
              </a:spcBef>
              <a:buNone/>
              <a:defRPr sz="4000"/>
            </a:lvl5pPr>
            <a:lvl6pPr marL="0" indent="0" algn="ctr">
              <a:spcBef>
                <a:spcPts val="0"/>
              </a:spcBef>
              <a:buNone/>
              <a:defRPr sz="4000"/>
            </a:lvl6pPr>
            <a:lvl7pPr marL="0" indent="0" algn="ctr">
              <a:spcBef>
                <a:spcPts val="0"/>
              </a:spcBef>
              <a:buNone/>
              <a:defRPr sz="4000"/>
            </a:lvl7pPr>
            <a:lvl8pPr marL="0" indent="0" algn="ctr">
              <a:spcBef>
                <a:spcPts val="0"/>
              </a:spcBef>
              <a:buNone/>
              <a:defRPr sz="4000"/>
            </a:lvl8pPr>
            <a:lvl9pPr marL="0" indent="0" algn="ctr">
              <a:spcBef>
                <a:spcPts val="0"/>
              </a:spcBef>
              <a:buNone/>
              <a:defRPr sz="4000"/>
            </a:lvl9pPr>
          </a:lstStyle>
          <a:p>
            <a:pPr lvl="0"/>
            <a:r>
              <a:t>#</a:t>
            </a:r>
          </a:p>
        </p:txBody>
      </p:sp>
      <p:sp>
        <p:nvSpPr>
          <p:cNvPr id="19" name="Text Placeholder 3">
            <a:extLst>
              <a:ext uri="{FF2B5EF4-FFF2-40B4-BE49-F238E27FC236}">
                <a16:creationId xmlns:a16="http://schemas.microsoft.com/office/drawing/2014/main" id="{D3EB67F8-216A-5032-DBD4-C4A0B76D41F6}"/>
              </a:ext>
            </a:extLst>
          </p:cNvPr>
          <p:cNvSpPr>
            <a:spLocks noGrp="1"/>
          </p:cNvSpPr>
          <p:nvPr>
            <p:ph type="body" sz="quarter" idx="25" hasCustomPrompt="1"/>
          </p:nvPr>
        </p:nvSpPr>
        <p:spPr>
          <a:xfrm>
            <a:off x="7196139" y="2204887"/>
            <a:ext cx="4614862" cy="735617"/>
          </a:xfrm>
        </p:spPr>
        <p:txBody>
          <a:bodyPr tIns="45720" anchor="ctr"/>
          <a:lstStyle>
            <a:lvl1pPr marL="0" indent="0">
              <a:spcBef>
                <a:spcPts val="0"/>
              </a:spcBef>
              <a:buFont typeface="Arial" panose="020B0604020202020204" pitchFamily="34" charset="0"/>
              <a:buChar char="​"/>
              <a:defRPr sz="2000"/>
            </a:lvl1pPr>
            <a:lvl5pPr>
              <a:defRPr/>
            </a:lvl5pPr>
            <a:lvl6pPr>
              <a:defRPr/>
            </a:lvl6pPr>
            <a:lvl7pPr>
              <a:defRPr/>
            </a:lvl7pPr>
            <a:lvl8pPr>
              <a:defRPr/>
            </a:lvl8pPr>
          </a:lstStyle>
          <a:p>
            <a:pPr lvl="0"/>
            <a:r>
              <a:t>Add agenda item; delete unused placeholders and reposition</a:t>
            </a:r>
          </a:p>
        </p:txBody>
      </p:sp>
      <p:sp>
        <p:nvSpPr>
          <p:cNvPr id="17" name="Text Placeholder 3">
            <a:extLst>
              <a:ext uri="{FF2B5EF4-FFF2-40B4-BE49-F238E27FC236}">
                <a16:creationId xmlns:a16="http://schemas.microsoft.com/office/drawing/2014/main" id="{A38A73A5-69B6-B914-12E9-4F56BBEE673E}"/>
              </a:ext>
            </a:extLst>
          </p:cNvPr>
          <p:cNvSpPr>
            <a:spLocks noGrp="1"/>
          </p:cNvSpPr>
          <p:nvPr>
            <p:ph type="body" sz="quarter" idx="23" hasCustomPrompt="1"/>
          </p:nvPr>
        </p:nvSpPr>
        <p:spPr>
          <a:xfrm>
            <a:off x="6223001" y="3188986"/>
            <a:ext cx="719138" cy="735617"/>
          </a:xfrm>
        </p:spPr>
        <p:txBody>
          <a:bodyPr anchor="ctr"/>
          <a:lstStyle>
            <a:lvl1pPr marL="0" algn="ctr">
              <a:spcBef>
                <a:spcPts val="0"/>
              </a:spcBef>
              <a:buNone/>
              <a:defRPr sz="4000">
                <a:latin typeface="+mj-lt"/>
              </a:defRPr>
            </a:lvl1pPr>
            <a:lvl2pPr marL="0" indent="0" algn="ctr">
              <a:spcBef>
                <a:spcPts val="0"/>
              </a:spcBef>
              <a:buNone/>
              <a:defRPr sz="4000"/>
            </a:lvl2pPr>
            <a:lvl3pPr marL="0" indent="0" algn="ctr">
              <a:spcBef>
                <a:spcPts val="0"/>
              </a:spcBef>
              <a:buNone/>
              <a:defRPr sz="4000"/>
            </a:lvl3pPr>
            <a:lvl4pPr marL="0" indent="0" algn="ctr">
              <a:spcBef>
                <a:spcPts val="0"/>
              </a:spcBef>
              <a:buNone/>
              <a:defRPr sz="4000"/>
            </a:lvl4pPr>
            <a:lvl5pPr marL="0" indent="0" algn="ctr">
              <a:spcBef>
                <a:spcPts val="0"/>
              </a:spcBef>
              <a:buNone/>
              <a:defRPr sz="4000"/>
            </a:lvl5pPr>
            <a:lvl6pPr marL="0" indent="0" algn="ctr">
              <a:spcBef>
                <a:spcPts val="0"/>
              </a:spcBef>
              <a:buNone/>
              <a:defRPr sz="4000"/>
            </a:lvl6pPr>
            <a:lvl7pPr marL="0" indent="0" algn="ctr">
              <a:spcBef>
                <a:spcPts val="0"/>
              </a:spcBef>
              <a:buNone/>
              <a:defRPr sz="4000"/>
            </a:lvl7pPr>
            <a:lvl8pPr marL="0" indent="0" algn="ctr">
              <a:spcBef>
                <a:spcPts val="0"/>
              </a:spcBef>
              <a:buNone/>
              <a:defRPr sz="4000"/>
            </a:lvl8pPr>
            <a:lvl9pPr marL="0" indent="0" algn="ctr">
              <a:spcBef>
                <a:spcPts val="0"/>
              </a:spcBef>
              <a:buNone/>
              <a:defRPr sz="4000"/>
            </a:lvl9pPr>
          </a:lstStyle>
          <a:p>
            <a:pPr lvl="0"/>
            <a:r>
              <a:t>#</a:t>
            </a:r>
          </a:p>
        </p:txBody>
      </p:sp>
      <p:sp>
        <p:nvSpPr>
          <p:cNvPr id="20" name="Text Placeholder 3">
            <a:extLst>
              <a:ext uri="{FF2B5EF4-FFF2-40B4-BE49-F238E27FC236}">
                <a16:creationId xmlns:a16="http://schemas.microsoft.com/office/drawing/2014/main" id="{F2631F80-E56A-4102-3E40-187FE9F4C315}"/>
              </a:ext>
            </a:extLst>
          </p:cNvPr>
          <p:cNvSpPr>
            <a:spLocks noGrp="1"/>
          </p:cNvSpPr>
          <p:nvPr>
            <p:ph type="body" sz="quarter" idx="26" hasCustomPrompt="1"/>
          </p:nvPr>
        </p:nvSpPr>
        <p:spPr>
          <a:xfrm>
            <a:off x="7196139" y="3188986"/>
            <a:ext cx="4614862" cy="735617"/>
          </a:xfrm>
        </p:spPr>
        <p:txBody>
          <a:bodyPr tIns="45720" anchor="ctr"/>
          <a:lstStyle>
            <a:lvl1pPr marL="0" indent="0">
              <a:spcBef>
                <a:spcPts val="0"/>
              </a:spcBef>
              <a:buFont typeface="Arial" panose="020B0604020202020204" pitchFamily="34" charset="0"/>
              <a:buChar char="​"/>
              <a:defRPr sz="2000"/>
            </a:lvl1pPr>
            <a:lvl5pPr>
              <a:defRPr/>
            </a:lvl5pPr>
            <a:lvl6pPr>
              <a:defRPr/>
            </a:lvl6pPr>
            <a:lvl7pPr>
              <a:defRPr/>
            </a:lvl7pPr>
            <a:lvl8pPr>
              <a:defRPr/>
            </a:lvl8pPr>
          </a:lstStyle>
          <a:p>
            <a:pPr lvl="0"/>
            <a:r>
              <a:t>Add agenda item; delete unused placeholders and reposition</a:t>
            </a:r>
          </a:p>
        </p:txBody>
      </p:sp>
      <p:sp>
        <p:nvSpPr>
          <p:cNvPr id="18" name="Text Placeholder 3">
            <a:extLst>
              <a:ext uri="{FF2B5EF4-FFF2-40B4-BE49-F238E27FC236}">
                <a16:creationId xmlns:a16="http://schemas.microsoft.com/office/drawing/2014/main" id="{345A71CE-598C-454B-96BB-C01137AC221E}"/>
              </a:ext>
            </a:extLst>
          </p:cNvPr>
          <p:cNvSpPr>
            <a:spLocks noGrp="1"/>
          </p:cNvSpPr>
          <p:nvPr>
            <p:ph type="body" sz="quarter" idx="24" hasCustomPrompt="1"/>
          </p:nvPr>
        </p:nvSpPr>
        <p:spPr>
          <a:xfrm>
            <a:off x="6223001" y="4173085"/>
            <a:ext cx="719138" cy="735617"/>
          </a:xfrm>
        </p:spPr>
        <p:txBody>
          <a:bodyPr anchor="ctr"/>
          <a:lstStyle>
            <a:lvl1pPr marL="0" algn="ctr">
              <a:spcBef>
                <a:spcPts val="0"/>
              </a:spcBef>
              <a:buNone/>
              <a:defRPr sz="4000">
                <a:latin typeface="+mj-lt"/>
              </a:defRPr>
            </a:lvl1pPr>
            <a:lvl2pPr marL="0" indent="0" algn="ctr">
              <a:spcBef>
                <a:spcPts val="0"/>
              </a:spcBef>
              <a:buNone/>
              <a:defRPr sz="4000"/>
            </a:lvl2pPr>
            <a:lvl3pPr marL="0" indent="0" algn="ctr">
              <a:spcBef>
                <a:spcPts val="0"/>
              </a:spcBef>
              <a:buNone/>
              <a:defRPr sz="4000"/>
            </a:lvl3pPr>
            <a:lvl4pPr marL="0" indent="0" algn="ctr">
              <a:spcBef>
                <a:spcPts val="0"/>
              </a:spcBef>
              <a:buNone/>
              <a:defRPr sz="4000"/>
            </a:lvl4pPr>
            <a:lvl5pPr marL="0" indent="0" algn="ctr">
              <a:spcBef>
                <a:spcPts val="0"/>
              </a:spcBef>
              <a:buNone/>
              <a:defRPr sz="4000"/>
            </a:lvl5pPr>
            <a:lvl6pPr marL="0" indent="0" algn="ctr">
              <a:spcBef>
                <a:spcPts val="0"/>
              </a:spcBef>
              <a:buNone/>
              <a:defRPr sz="4000"/>
            </a:lvl6pPr>
            <a:lvl7pPr marL="0" indent="0" algn="ctr">
              <a:spcBef>
                <a:spcPts val="0"/>
              </a:spcBef>
              <a:buNone/>
              <a:defRPr sz="4000"/>
            </a:lvl7pPr>
            <a:lvl8pPr marL="0" indent="0" algn="ctr">
              <a:spcBef>
                <a:spcPts val="0"/>
              </a:spcBef>
              <a:buNone/>
              <a:defRPr sz="4000"/>
            </a:lvl8pPr>
            <a:lvl9pPr marL="0" indent="0" algn="ctr">
              <a:spcBef>
                <a:spcPts val="0"/>
              </a:spcBef>
              <a:buNone/>
              <a:defRPr sz="4000"/>
            </a:lvl9pPr>
          </a:lstStyle>
          <a:p>
            <a:pPr lvl="0"/>
            <a:r>
              <a:t>#</a:t>
            </a:r>
          </a:p>
        </p:txBody>
      </p:sp>
      <p:sp>
        <p:nvSpPr>
          <p:cNvPr id="21" name="Text Placeholder 3">
            <a:extLst>
              <a:ext uri="{FF2B5EF4-FFF2-40B4-BE49-F238E27FC236}">
                <a16:creationId xmlns:a16="http://schemas.microsoft.com/office/drawing/2014/main" id="{3529EA03-13E7-5EFC-EFA4-E6045B38D8B9}"/>
              </a:ext>
            </a:extLst>
          </p:cNvPr>
          <p:cNvSpPr>
            <a:spLocks noGrp="1"/>
          </p:cNvSpPr>
          <p:nvPr>
            <p:ph type="body" sz="quarter" idx="27" hasCustomPrompt="1"/>
          </p:nvPr>
        </p:nvSpPr>
        <p:spPr>
          <a:xfrm>
            <a:off x="7196139" y="4173085"/>
            <a:ext cx="4614862" cy="735617"/>
          </a:xfrm>
        </p:spPr>
        <p:txBody>
          <a:bodyPr tIns="45720" anchor="ctr"/>
          <a:lstStyle>
            <a:lvl1pPr marL="0" indent="0">
              <a:spcBef>
                <a:spcPts val="0"/>
              </a:spcBef>
              <a:buFont typeface="Arial" panose="020B0604020202020204" pitchFamily="34" charset="0"/>
              <a:buChar char="​"/>
              <a:defRPr sz="2000"/>
            </a:lvl1pPr>
            <a:lvl5pPr>
              <a:defRPr/>
            </a:lvl5pPr>
            <a:lvl6pPr>
              <a:defRPr/>
            </a:lvl6pPr>
            <a:lvl7pPr>
              <a:defRPr/>
            </a:lvl7pPr>
            <a:lvl8pPr>
              <a:defRPr/>
            </a:lvl8pPr>
          </a:lstStyle>
          <a:p>
            <a:pPr lvl="0"/>
            <a:r>
              <a:t>Add agenda item; delete unused placeholders and reposition</a:t>
            </a:r>
          </a:p>
        </p:txBody>
      </p:sp>
      <p:sp>
        <p:nvSpPr>
          <p:cNvPr id="22" name="Text Placeholder 3">
            <a:extLst>
              <a:ext uri="{FF2B5EF4-FFF2-40B4-BE49-F238E27FC236}">
                <a16:creationId xmlns:a16="http://schemas.microsoft.com/office/drawing/2014/main" id="{55862BA0-D7A5-FF34-6159-7A6D05CABF54}"/>
              </a:ext>
            </a:extLst>
          </p:cNvPr>
          <p:cNvSpPr>
            <a:spLocks noGrp="1"/>
          </p:cNvSpPr>
          <p:nvPr>
            <p:ph type="body" sz="quarter" idx="28" hasCustomPrompt="1"/>
          </p:nvPr>
        </p:nvSpPr>
        <p:spPr>
          <a:xfrm>
            <a:off x="6223001" y="5157185"/>
            <a:ext cx="719138" cy="735617"/>
          </a:xfrm>
        </p:spPr>
        <p:txBody>
          <a:bodyPr anchor="ctr"/>
          <a:lstStyle>
            <a:lvl1pPr marL="0" algn="ctr">
              <a:spcBef>
                <a:spcPts val="0"/>
              </a:spcBef>
              <a:buNone/>
              <a:defRPr sz="4000">
                <a:latin typeface="+mj-lt"/>
              </a:defRPr>
            </a:lvl1pPr>
            <a:lvl2pPr marL="0" indent="0" algn="ctr">
              <a:spcBef>
                <a:spcPts val="0"/>
              </a:spcBef>
              <a:buNone/>
              <a:defRPr sz="4000"/>
            </a:lvl2pPr>
            <a:lvl3pPr marL="0" indent="0" algn="ctr">
              <a:spcBef>
                <a:spcPts val="0"/>
              </a:spcBef>
              <a:buNone/>
              <a:defRPr sz="4000"/>
            </a:lvl3pPr>
            <a:lvl4pPr marL="0" indent="0" algn="ctr">
              <a:spcBef>
                <a:spcPts val="0"/>
              </a:spcBef>
              <a:buNone/>
              <a:defRPr sz="4000"/>
            </a:lvl4pPr>
            <a:lvl5pPr marL="0" indent="0" algn="ctr">
              <a:spcBef>
                <a:spcPts val="0"/>
              </a:spcBef>
              <a:buNone/>
              <a:defRPr sz="4000"/>
            </a:lvl5pPr>
            <a:lvl6pPr marL="0" indent="0" algn="ctr">
              <a:spcBef>
                <a:spcPts val="0"/>
              </a:spcBef>
              <a:buNone/>
              <a:defRPr sz="4000"/>
            </a:lvl6pPr>
            <a:lvl7pPr marL="0" indent="0" algn="ctr">
              <a:spcBef>
                <a:spcPts val="0"/>
              </a:spcBef>
              <a:buNone/>
              <a:defRPr sz="4000"/>
            </a:lvl7pPr>
            <a:lvl8pPr marL="0" indent="0" algn="ctr">
              <a:spcBef>
                <a:spcPts val="0"/>
              </a:spcBef>
              <a:buNone/>
              <a:defRPr sz="4000"/>
            </a:lvl8pPr>
            <a:lvl9pPr marL="0" indent="0" algn="ctr">
              <a:spcBef>
                <a:spcPts val="0"/>
              </a:spcBef>
              <a:buNone/>
              <a:defRPr sz="4000"/>
            </a:lvl9pPr>
          </a:lstStyle>
          <a:p>
            <a:pPr lvl="0"/>
            <a:r>
              <a:t>#</a:t>
            </a:r>
          </a:p>
        </p:txBody>
      </p:sp>
      <p:sp>
        <p:nvSpPr>
          <p:cNvPr id="23" name="Text Placeholder 3">
            <a:extLst>
              <a:ext uri="{FF2B5EF4-FFF2-40B4-BE49-F238E27FC236}">
                <a16:creationId xmlns:a16="http://schemas.microsoft.com/office/drawing/2014/main" id="{60A3252F-943C-ABA4-B929-AA5599C802E7}"/>
              </a:ext>
            </a:extLst>
          </p:cNvPr>
          <p:cNvSpPr>
            <a:spLocks noGrp="1"/>
          </p:cNvSpPr>
          <p:nvPr>
            <p:ph type="body" sz="quarter" idx="29" hasCustomPrompt="1"/>
          </p:nvPr>
        </p:nvSpPr>
        <p:spPr>
          <a:xfrm>
            <a:off x="7196139" y="5157185"/>
            <a:ext cx="4614862" cy="735617"/>
          </a:xfrm>
        </p:spPr>
        <p:txBody>
          <a:bodyPr tIns="45720" anchor="ctr"/>
          <a:lstStyle>
            <a:lvl1pPr marL="0" indent="0">
              <a:spcBef>
                <a:spcPts val="0"/>
              </a:spcBef>
              <a:buFont typeface="Arial" panose="020B0604020202020204" pitchFamily="34" charset="0"/>
              <a:buChar char="​"/>
              <a:defRPr sz="2000"/>
            </a:lvl1pPr>
            <a:lvl5pPr>
              <a:defRPr/>
            </a:lvl5pPr>
            <a:lvl6pPr>
              <a:defRPr/>
            </a:lvl6pPr>
            <a:lvl7pPr>
              <a:defRPr/>
            </a:lvl7pPr>
            <a:lvl8pPr>
              <a:defRPr/>
            </a:lvl8pPr>
          </a:lstStyle>
          <a:p>
            <a:pPr lvl="0"/>
            <a:r>
              <a:t>Add agenda item; delete unused placeholders and reposition</a:t>
            </a:r>
          </a:p>
        </p:txBody>
      </p:sp>
      <p:sp>
        <p:nvSpPr>
          <p:cNvPr id="2" name="Footer Placeholder 1">
            <a:extLst>
              <a:ext uri="{FF2B5EF4-FFF2-40B4-BE49-F238E27FC236}">
                <a16:creationId xmlns:a16="http://schemas.microsoft.com/office/drawing/2014/main" id="{C5E2C9E3-D55E-954E-690D-6433F5294AEB}"/>
              </a:ext>
            </a:extLst>
          </p:cNvPr>
          <p:cNvSpPr>
            <a:spLocks noGrp="1"/>
          </p:cNvSpPr>
          <p:nvPr>
            <p:ph type="ftr" sz="quarter" idx="30"/>
          </p:nvPr>
        </p:nvSpPr>
        <p:spPr/>
        <p:txBody>
          <a:bodyPr/>
          <a:lstStyle>
            <a:lvl1pPr>
              <a:defRPr b="0" i="0"/>
            </a:lvl1pPr>
          </a:lstStyle>
          <a:p>
            <a:r>
              <a:rPr lang="en-US"/>
              <a:t>Synopsys Confidential Information</a:t>
            </a:r>
          </a:p>
        </p:txBody>
      </p:sp>
    </p:spTree>
    <p:extLst>
      <p:ext uri="{BB962C8B-B14F-4D97-AF65-F5344CB8AC3E}">
        <p14:creationId xmlns:p14="http://schemas.microsoft.com/office/powerpoint/2010/main" val="403897311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8E9307D7-93DB-5F15-1F17-D0657E39EA2D}"/>
              </a:ext>
            </a:extLst>
          </p:cNvPr>
          <p:cNvSpPr>
            <a:spLocks noGrp="1"/>
          </p:cNvSpPr>
          <p:nvPr>
            <p:ph type="ftr" sz="quarter" idx="10"/>
          </p:nvPr>
        </p:nvSpPr>
        <p:spPr/>
        <p:txBody>
          <a:bodyPr/>
          <a:lstStyle>
            <a:lvl1pPr>
              <a:defRPr b="0" i="0"/>
            </a:lvl1pPr>
          </a:lstStyle>
          <a:p>
            <a:r>
              <a:rPr lang="en-US"/>
              <a:t>Synopsys Confidential Information</a:t>
            </a:r>
          </a:p>
        </p:txBody>
      </p:sp>
    </p:spTree>
    <p:extLst>
      <p:ext uri="{BB962C8B-B14F-4D97-AF65-F5344CB8AC3E}">
        <p14:creationId xmlns:p14="http://schemas.microsoft.com/office/powerpoint/2010/main" val="1694408052"/>
      </p:ext>
    </p:extLst>
  </p:cSld>
  <p:clrMapOvr>
    <a:masterClrMapping/>
  </p:clrMapOvr>
  <p:extLst>
    <p:ext uri="{DCECCB84-F9BA-43D5-87BE-67443E8EF086}">
      <p15:sldGuideLst xmlns:p15="http://schemas.microsoft.com/office/powerpoint/2012/main"/>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Statement">
    <p:bg>
      <p:bgRef idx="1001">
        <a:schemeClr val="bg1"/>
      </p:bgRef>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CE00725-3C1E-62E1-41A0-61F76E5DA5A4}"/>
              </a:ext>
            </a:extLst>
          </p:cNvPr>
          <p:cNvSpPr>
            <a:spLocks noGrp="1"/>
          </p:cNvSpPr>
          <p:nvPr>
            <p:ph type="body" sz="quarter" idx="10" hasCustomPrompt="1"/>
          </p:nvPr>
        </p:nvSpPr>
        <p:spPr>
          <a:xfrm>
            <a:off x="381000" y="254000"/>
            <a:ext cx="11428414" cy="4006588"/>
          </a:xfrm>
        </p:spPr>
        <p:txBody>
          <a:bodyPr anchor="ctr"/>
          <a:lstStyle>
            <a:lvl1pPr marL="0">
              <a:spcBef>
                <a:spcPts val="0"/>
              </a:spcBef>
              <a:buNone/>
              <a:defRPr sz="3800">
                <a:latin typeface="+mj-lt"/>
              </a:defRPr>
            </a:lvl1pPr>
            <a:lvl2pPr marL="0" indent="0">
              <a:spcBef>
                <a:spcPts val="0"/>
              </a:spcBef>
              <a:buNone/>
              <a:defRPr sz="3800"/>
            </a:lvl2pPr>
            <a:lvl3pPr marL="0" indent="0">
              <a:spcBef>
                <a:spcPts val="0"/>
              </a:spcBef>
              <a:buNone/>
              <a:defRPr sz="3800"/>
            </a:lvl3pPr>
            <a:lvl4pPr marL="0" indent="0">
              <a:spcBef>
                <a:spcPts val="0"/>
              </a:spcBef>
              <a:buNone/>
              <a:defRPr sz="3800"/>
            </a:lvl4pPr>
            <a:lvl5pPr marL="0" indent="0">
              <a:spcBef>
                <a:spcPts val="0"/>
              </a:spcBef>
              <a:buNone/>
              <a:defRPr sz="3800"/>
            </a:lvl5pPr>
            <a:lvl6pPr marL="0" indent="0">
              <a:spcBef>
                <a:spcPts val="0"/>
              </a:spcBef>
              <a:buNone/>
              <a:defRPr sz="3800"/>
            </a:lvl6pPr>
            <a:lvl7pPr marL="0" indent="0">
              <a:spcBef>
                <a:spcPts val="0"/>
              </a:spcBef>
              <a:buNone/>
              <a:defRPr sz="3800"/>
            </a:lvl7pPr>
            <a:lvl8pPr marL="0" indent="0">
              <a:spcBef>
                <a:spcPts val="0"/>
              </a:spcBef>
              <a:buNone/>
              <a:defRPr sz="3800"/>
            </a:lvl8pPr>
            <a:lvl9pPr marL="0" indent="0">
              <a:spcBef>
                <a:spcPts val="0"/>
              </a:spcBef>
              <a:buNone/>
              <a:defRPr sz="3800"/>
            </a:lvl9pPr>
          </a:lstStyle>
          <a:p>
            <a:pPr lvl="0"/>
            <a:r>
              <a:t>Click to add statement text</a:t>
            </a:r>
          </a:p>
        </p:txBody>
      </p:sp>
      <p:sp>
        <p:nvSpPr>
          <p:cNvPr id="8" name="Text Placeholder 7">
            <a:extLst>
              <a:ext uri="{FF2B5EF4-FFF2-40B4-BE49-F238E27FC236}">
                <a16:creationId xmlns:a16="http://schemas.microsoft.com/office/drawing/2014/main" id="{397D9D8F-7C7B-9A1F-FFB2-D5F8D3FD09F6}"/>
              </a:ext>
            </a:extLst>
          </p:cNvPr>
          <p:cNvSpPr>
            <a:spLocks noGrp="1"/>
          </p:cNvSpPr>
          <p:nvPr>
            <p:ph type="body" sz="quarter" idx="11" hasCustomPrompt="1"/>
          </p:nvPr>
        </p:nvSpPr>
        <p:spPr>
          <a:xfrm>
            <a:off x="380948" y="4489989"/>
            <a:ext cx="11423754" cy="1412336"/>
          </a:xfrm>
        </p:spPr>
        <p:txBody>
          <a:bodyPr/>
          <a:lstStyle>
            <a:lvl1pPr marL="0">
              <a:spcBef>
                <a:spcPts val="0"/>
              </a:spcBef>
              <a:buNone/>
              <a:defRPr sz="2800">
                <a:solidFill>
                  <a:srgbClr val="646E81"/>
                </a:solidFill>
                <a:latin typeface="+mj-lt"/>
              </a:defRPr>
            </a:lvl1pPr>
            <a:lvl2pPr marL="0" indent="0">
              <a:spcBef>
                <a:spcPts val="0"/>
              </a:spcBef>
              <a:buNone/>
              <a:defRPr sz="2800">
                <a:solidFill>
                  <a:schemeClr val="tx2"/>
                </a:solidFill>
              </a:defRPr>
            </a:lvl2pPr>
            <a:lvl3pPr marL="0" indent="0">
              <a:spcBef>
                <a:spcPts val="0"/>
              </a:spcBef>
              <a:buNone/>
              <a:defRPr sz="2800">
                <a:solidFill>
                  <a:schemeClr val="tx2"/>
                </a:solidFill>
              </a:defRPr>
            </a:lvl3pPr>
            <a:lvl4pPr marL="0" indent="0">
              <a:spcBef>
                <a:spcPts val="0"/>
              </a:spcBef>
              <a:buNone/>
              <a:defRPr sz="2800">
                <a:solidFill>
                  <a:schemeClr val="tx2"/>
                </a:solidFill>
              </a:defRPr>
            </a:lvl4pPr>
            <a:lvl5pPr marL="0" indent="0">
              <a:spcBef>
                <a:spcPts val="0"/>
              </a:spcBef>
              <a:buNone/>
              <a:defRPr sz="2800">
                <a:solidFill>
                  <a:schemeClr val="tx2"/>
                </a:solidFill>
              </a:defRPr>
            </a:lvl5pPr>
            <a:lvl6pPr marL="0" indent="0">
              <a:spcBef>
                <a:spcPts val="0"/>
              </a:spcBef>
              <a:buNone/>
              <a:defRPr sz="2800">
                <a:solidFill>
                  <a:schemeClr val="tx2"/>
                </a:solidFill>
              </a:defRPr>
            </a:lvl6pPr>
            <a:lvl7pPr marL="0" indent="0">
              <a:spcBef>
                <a:spcPts val="0"/>
              </a:spcBef>
              <a:buNone/>
              <a:defRPr sz="2800">
                <a:solidFill>
                  <a:schemeClr val="tx2"/>
                </a:solidFill>
              </a:defRPr>
            </a:lvl7pPr>
            <a:lvl8pPr marL="0" indent="0">
              <a:spcBef>
                <a:spcPts val="0"/>
              </a:spcBef>
              <a:buNone/>
              <a:defRPr sz="2800">
                <a:solidFill>
                  <a:schemeClr val="tx2"/>
                </a:solidFill>
              </a:defRPr>
            </a:lvl8pPr>
            <a:lvl9pPr marL="0" indent="0">
              <a:spcBef>
                <a:spcPts val="0"/>
              </a:spcBef>
              <a:buNone/>
              <a:defRPr sz="2800">
                <a:solidFill>
                  <a:schemeClr val="tx2"/>
                </a:solidFill>
              </a:defRPr>
            </a:lvl9pPr>
          </a:lstStyle>
          <a:p>
            <a:pPr lvl="0"/>
            <a:r>
              <a:t>Optional information</a:t>
            </a:r>
          </a:p>
        </p:txBody>
      </p:sp>
      <p:sp>
        <p:nvSpPr>
          <p:cNvPr id="2" name="Footer Placeholder 1">
            <a:extLst>
              <a:ext uri="{FF2B5EF4-FFF2-40B4-BE49-F238E27FC236}">
                <a16:creationId xmlns:a16="http://schemas.microsoft.com/office/drawing/2014/main" id="{4D9E1CEF-27E0-070A-5743-9D41FE98786C}"/>
              </a:ext>
            </a:extLst>
          </p:cNvPr>
          <p:cNvSpPr>
            <a:spLocks noGrp="1"/>
          </p:cNvSpPr>
          <p:nvPr>
            <p:ph type="ftr" sz="quarter" idx="12"/>
          </p:nvPr>
        </p:nvSpPr>
        <p:spPr/>
        <p:txBody>
          <a:bodyPr/>
          <a:lstStyle>
            <a:lvl1pPr>
              <a:defRPr b="0" i="0"/>
            </a:lvl1pPr>
          </a:lstStyle>
          <a:p>
            <a:r>
              <a:rPr lang="en-US"/>
              <a:t>Synopsys Confidential Information</a:t>
            </a:r>
          </a:p>
        </p:txBody>
      </p:sp>
    </p:spTree>
    <p:extLst>
      <p:ext uri="{BB962C8B-B14F-4D97-AF65-F5344CB8AC3E}">
        <p14:creationId xmlns:p14="http://schemas.microsoft.com/office/powerpoint/2010/main" val="1788400786"/>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Synopsys Title Slide Design">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CB7C43C-87F9-FFEB-B752-41104C9ED8A7}"/>
              </a:ext>
            </a:extLst>
          </p:cNvPr>
          <p:cNvPicPr>
            <a:picLocks noChangeAspect="1"/>
          </p:cNvPicPr>
          <p:nvPr userDrawn="1"/>
        </p:nvPicPr>
        <p:blipFill>
          <a:blip r:embed="rId6" cstate="email">
            <a:extLst>
              <a:ext uri="{28A0092B-C50C-407E-A947-70E740481C1C}">
                <a14:useLocalDpi xmlns:a14="http://schemas.microsoft.com/office/drawing/2010/main"/>
              </a:ext>
            </a:extLst>
          </a:blip>
          <a:srcRect/>
          <a:stretch/>
        </p:blipFill>
        <p:spPr>
          <a:xfrm>
            <a:off x="0" y="1"/>
            <a:ext cx="12206854" cy="6856282"/>
          </a:xfrm>
          <a:prstGeom prst="rect">
            <a:avLst/>
          </a:prstGeom>
        </p:spPr>
      </p:pic>
      <p:sp>
        <p:nvSpPr>
          <p:cNvPr id="5" name="overlay">
            <a:extLst>
              <a:ext uri="{FF2B5EF4-FFF2-40B4-BE49-F238E27FC236}">
                <a16:creationId xmlns:a16="http://schemas.microsoft.com/office/drawing/2014/main" id="{8EAC0264-017E-95A5-6079-C0960382BE10}"/>
              </a:ext>
              <a:ext uri="{C183D7F6-B498-43B3-948B-1728B52AA6E4}">
                <adec:decorative xmlns:adec="http://schemas.microsoft.com/office/drawing/2017/decorative" val="1"/>
              </a:ext>
            </a:extLst>
          </p:cNvPr>
          <p:cNvSpPr/>
          <p:nvPr userDrawn="1"/>
        </p:nvSpPr>
        <p:spPr>
          <a:xfrm>
            <a:off x="0" y="-9144"/>
            <a:ext cx="12192000" cy="6867144"/>
          </a:xfrm>
          <a:prstGeom prst="rect">
            <a:avLst/>
          </a:prstGeom>
          <a:gradFill flip="none" rotWithShape="1">
            <a:gsLst>
              <a:gs pos="70000">
                <a:srgbClr val="000000">
                  <a:alpha val="0"/>
                </a:srgbClr>
              </a:gs>
              <a:gs pos="45000">
                <a:srgbClr val="000000">
                  <a:alpha val="80000"/>
                </a:srgbClr>
              </a:gs>
              <a:gs pos="20000">
                <a:srgbClr val="000000"/>
              </a:gs>
            </a:gsLst>
            <a:lin ang="1062000" scaled="0"/>
            <a:tileRect/>
          </a:gradFill>
          <a:ln w="12700" cap="flat" cmpd="sng" algn="ctr">
            <a:noFill/>
            <a:prstDash val="solid"/>
            <a:miter lim="800000"/>
          </a:ln>
          <a:effectLst/>
        </p:spPr>
        <p:txBody>
          <a:bodyPr rtlCol="0" anchor="t"/>
          <a:lstStyle/>
          <a:p>
            <a:pPr marR="0" lvl="0" indent="0" defTabSz="914400" fontAlgn="auto">
              <a:lnSpc>
                <a:spcPct val="100000"/>
              </a:lnSpc>
              <a:spcBef>
                <a:spcPts val="0"/>
              </a:spcBef>
              <a:spcAft>
                <a:spcPts val="0"/>
              </a:spcAft>
              <a:buClrTx/>
              <a:buSzTx/>
              <a:buFontTx/>
              <a:buNone/>
              <a:tabLst/>
            </a:pPr>
            <a:endParaRPr kumimoji="0" b="0" i="0" u="none" strike="noStrike" kern="0" cap="none" spc="0" normalizeH="0" baseline="0">
              <a:ln>
                <a:noFill/>
              </a:ln>
              <a:solidFill>
                <a:srgbClr val="FFFFFF"/>
              </a:solidFill>
              <a:effectLst/>
              <a:uLnTx/>
              <a:uFillTx/>
              <a:latin typeface="Arial" panose="020B0604020202020204"/>
            </a:endParaRPr>
          </a:p>
        </p:txBody>
      </p:sp>
      <p:sp>
        <p:nvSpPr>
          <p:cNvPr id="2" name="Freeform: Shape 1">
            <a:extLst>
              <a:ext uri="{FF2B5EF4-FFF2-40B4-BE49-F238E27FC236}">
                <a16:creationId xmlns:a16="http://schemas.microsoft.com/office/drawing/2014/main" id="{37E39B42-8A7F-1FC7-8852-5DB356597276}"/>
              </a:ext>
            </a:extLst>
          </p:cNvPr>
          <p:cNvSpPr>
            <a:spLocks noChangeAspect="1"/>
          </p:cNvSpPr>
          <p:nvPr userDrawn="1"/>
        </p:nvSpPr>
        <p:spPr>
          <a:xfrm>
            <a:off x="-7146" y="-4572"/>
            <a:ext cx="9555231" cy="6867144"/>
          </a:xfrm>
          <a:custGeom>
            <a:avLst/>
            <a:gdLst>
              <a:gd name="connsiteX0" fmla="*/ 0 w 9542508"/>
              <a:gd name="connsiteY0" fmla="*/ 0 h 6858000"/>
              <a:gd name="connsiteX1" fmla="*/ 6852229 w 9542508"/>
              <a:gd name="connsiteY1" fmla="*/ 0 h 6858000"/>
              <a:gd name="connsiteX2" fmla="*/ 7351569 w 9542508"/>
              <a:gd name="connsiteY2" fmla="*/ 0 h 6858000"/>
              <a:gd name="connsiteX3" fmla="*/ 9542508 w 9542508"/>
              <a:gd name="connsiteY3" fmla="*/ 0 h 6858000"/>
              <a:gd name="connsiteX4" fmla="*/ 7366146 w 9542508"/>
              <a:gd name="connsiteY4" fmla="*/ 6858000 h 6858000"/>
              <a:gd name="connsiteX5" fmla="*/ 7351569 w 9542508"/>
              <a:gd name="connsiteY5" fmla="*/ 6858000 h 6858000"/>
              <a:gd name="connsiteX6" fmla="*/ 4675867 w 9542508"/>
              <a:gd name="connsiteY6" fmla="*/ 6858000 h 6858000"/>
              <a:gd name="connsiteX7" fmla="*/ 0 w 9542508"/>
              <a:gd name="connsiteY7" fmla="*/ 6858000 h 6858000"/>
              <a:gd name="connsiteX0" fmla="*/ 0 w 9542508"/>
              <a:gd name="connsiteY0" fmla="*/ 0 h 6858000"/>
              <a:gd name="connsiteX1" fmla="*/ 7351569 w 9542508"/>
              <a:gd name="connsiteY1" fmla="*/ 0 h 6858000"/>
              <a:gd name="connsiteX2" fmla="*/ 9542508 w 9542508"/>
              <a:gd name="connsiteY2" fmla="*/ 0 h 6858000"/>
              <a:gd name="connsiteX3" fmla="*/ 7366146 w 9542508"/>
              <a:gd name="connsiteY3" fmla="*/ 6858000 h 6858000"/>
              <a:gd name="connsiteX4" fmla="*/ 7351569 w 9542508"/>
              <a:gd name="connsiteY4" fmla="*/ 6858000 h 6858000"/>
              <a:gd name="connsiteX5" fmla="*/ 4675867 w 9542508"/>
              <a:gd name="connsiteY5" fmla="*/ 6858000 h 6858000"/>
              <a:gd name="connsiteX6" fmla="*/ 0 w 9542508"/>
              <a:gd name="connsiteY6" fmla="*/ 6858000 h 6858000"/>
              <a:gd name="connsiteX7" fmla="*/ 0 w 9542508"/>
              <a:gd name="connsiteY7" fmla="*/ 0 h 6858000"/>
              <a:gd name="connsiteX0" fmla="*/ 0 w 9542508"/>
              <a:gd name="connsiteY0" fmla="*/ 0 h 6858000"/>
              <a:gd name="connsiteX1" fmla="*/ 9542508 w 9542508"/>
              <a:gd name="connsiteY1" fmla="*/ 0 h 6858000"/>
              <a:gd name="connsiteX2" fmla="*/ 7366146 w 9542508"/>
              <a:gd name="connsiteY2" fmla="*/ 6858000 h 6858000"/>
              <a:gd name="connsiteX3" fmla="*/ 7351569 w 9542508"/>
              <a:gd name="connsiteY3" fmla="*/ 6858000 h 6858000"/>
              <a:gd name="connsiteX4" fmla="*/ 4675867 w 9542508"/>
              <a:gd name="connsiteY4" fmla="*/ 6858000 h 6858000"/>
              <a:gd name="connsiteX5" fmla="*/ 0 w 9542508"/>
              <a:gd name="connsiteY5" fmla="*/ 6858000 h 6858000"/>
              <a:gd name="connsiteX6" fmla="*/ 0 w 9542508"/>
              <a:gd name="connsiteY6" fmla="*/ 0 h 6858000"/>
              <a:gd name="connsiteX0" fmla="*/ 0 w 9542508"/>
              <a:gd name="connsiteY0" fmla="*/ 0 h 6858000"/>
              <a:gd name="connsiteX1" fmla="*/ 9542508 w 9542508"/>
              <a:gd name="connsiteY1" fmla="*/ 0 h 6858000"/>
              <a:gd name="connsiteX2" fmla="*/ 7366146 w 9542508"/>
              <a:gd name="connsiteY2" fmla="*/ 6858000 h 6858000"/>
              <a:gd name="connsiteX3" fmla="*/ 7351569 w 9542508"/>
              <a:gd name="connsiteY3" fmla="*/ 6858000 h 6858000"/>
              <a:gd name="connsiteX4" fmla="*/ 0 w 9542508"/>
              <a:gd name="connsiteY4" fmla="*/ 6858000 h 6858000"/>
              <a:gd name="connsiteX5" fmla="*/ 0 w 9542508"/>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42508" h="6858000">
                <a:moveTo>
                  <a:pt x="0" y="0"/>
                </a:moveTo>
                <a:lnTo>
                  <a:pt x="9542508" y="0"/>
                </a:lnTo>
                <a:lnTo>
                  <a:pt x="7366146" y="6858000"/>
                </a:lnTo>
                <a:lnTo>
                  <a:pt x="7351569" y="6858000"/>
                </a:lnTo>
                <a:lnTo>
                  <a:pt x="0" y="6858000"/>
                </a:lnTo>
                <a:lnTo>
                  <a:pt x="0" y="0"/>
                </a:lnTo>
                <a:close/>
              </a:path>
            </a:pathLst>
          </a:custGeom>
          <a:gradFill flip="none" rotWithShape="1">
            <a:gsLst>
              <a:gs pos="0">
                <a:srgbClr val="2D1541"/>
              </a:gs>
              <a:gs pos="50000">
                <a:srgbClr val="582A82">
                  <a:alpha val="90000"/>
                </a:srgbClr>
              </a:gs>
              <a:gs pos="96000">
                <a:schemeClr val="accent1">
                  <a:alpha val="90000"/>
                </a:schemeClr>
              </a:gs>
            </a:gsLst>
            <a:lin ang="1062000" scaled="0"/>
            <a:tileRect/>
          </a:gradFill>
          <a:ln>
            <a:noFill/>
          </a:ln>
          <a:effectLst>
            <a:outerShdw dist="76200" algn="l" rotWithShape="0">
              <a:schemeClr val="accent1">
                <a:alpha val="6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3" name="logo">
            <a:extLst>
              <a:ext uri="{FF2B5EF4-FFF2-40B4-BE49-F238E27FC236}">
                <a16:creationId xmlns:a16="http://schemas.microsoft.com/office/drawing/2014/main" id="{37BCCDDD-BC08-0BBC-5487-B86655196BE8}"/>
              </a:ext>
            </a:extLst>
          </p:cNvPr>
          <p:cNvSpPr/>
          <p:nvPr userDrawn="1"/>
        </p:nvSpPr>
        <p:spPr>
          <a:xfrm>
            <a:off x="384914" y="381002"/>
            <a:ext cx="1783611" cy="388145"/>
          </a:xfrm>
          <a:custGeom>
            <a:avLst/>
            <a:gdLst>
              <a:gd name="connsiteX0" fmla="*/ 183261 w 2631852"/>
              <a:gd name="connsiteY0" fmla="*/ 66961 h 572738"/>
              <a:gd name="connsiteX1" fmla="*/ 135541 w 2631852"/>
              <a:gd name="connsiteY1" fmla="*/ 36195 h 572738"/>
              <a:gd name="connsiteX2" fmla="*/ 87820 w 2631852"/>
              <a:gd name="connsiteY2" fmla="*/ 66961 h 572738"/>
              <a:gd name="connsiteX3" fmla="*/ 87820 w 2631852"/>
              <a:gd name="connsiteY3" fmla="*/ 114681 h 572738"/>
              <a:gd name="connsiteX4" fmla="*/ 106680 w 2631852"/>
              <a:gd name="connsiteY4" fmla="*/ 155543 h 572738"/>
              <a:gd name="connsiteX5" fmla="*/ 238506 w 2631852"/>
              <a:gd name="connsiteY5" fmla="*/ 268510 h 572738"/>
              <a:gd name="connsiteX6" fmla="*/ 268605 w 2631852"/>
              <a:gd name="connsiteY6" fmla="*/ 323755 h 572738"/>
              <a:gd name="connsiteX7" fmla="*/ 268605 w 2631852"/>
              <a:gd name="connsiteY7" fmla="*/ 395287 h 572738"/>
              <a:gd name="connsiteX8" fmla="*/ 135541 w 2631852"/>
              <a:gd name="connsiteY8" fmla="*/ 461772 h 572738"/>
              <a:gd name="connsiteX9" fmla="*/ 0 w 2631852"/>
              <a:gd name="connsiteY9" fmla="*/ 395287 h 572738"/>
              <a:gd name="connsiteX10" fmla="*/ 0 w 2631852"/>
              <a:gd name="connsiteY10" fmla="*/ 333089 h 572738"/>
              <a:gd name="connsiteX11" fmla="*/ 82868 w 2631852"/>
              <a:gd name="connsiteY11" fmla="*/ 333089 h 572738"/>
              <a:gd name="connsiteX12" fmla="*/ 82868 w 2631852"/>
              <a:gd name="connsiteY12" fmla="*/ 392716 h 572738"/>
              <a:gd name="connsiteX13" fmla="*/ 135541 w 2631852"/>
              <a:gd name="connsiteY13" fmla="*/ 426625 h 572738"/>
              <a:gd name="connsiteX14" fmla="*/ 185738 w 2631852"/>
              <a:gd name="connsiteY14" fmla="*/ 392716 h 572738"/>
              <a:gd name="connsiteX15" fmla="*/ 185738 w 2631852"/>
              <a:gd name="connsiteY15" fmla="*/ 329375 h 572738"/>
              <a:gd name="connsiteX16" fmla="*/ 161925 w 2631852"/>
              <a:gd name="connsiteY16" fmla="*/ 286036 h 572738"/>
              <a:gd name="connsiteX17" fmla="*/ 40100 w 2631852"/>
              <a:gd name="connsiteY17" fmla="*/ 179927 h 572738"/>
              <a:gd name="connsiteX18" fmla="*/ 4953 w 2631852"/>
              <a:gd name="connsiteY18" fmla="*/ 122206 h 572738"/>
              <a:gd name="connsiteX19" fmla="*/ 4953 w 2631852"/>
              <a:gd name="connsiteY19" fmla="*/ 67627 h 572738"/>
              <a:gd name="connsiteX20" fmla="*/ 135541 w 2631852"/>
              <a:gd name="connsiteY20" fmla="*/ 1048 h 572738"/>
              <a:gd name="connsiteX21" fmla="*/ 266129 w 2631852"/>
              <a:gd name="connsiteY21" fmla="*/ 64484 h 572738"/>
              <a:gd name="connsiteX22" fmla="*/ 266129 w 2631852"/>
              <a:gd name="connsiteY22" fmla="*/ 122206 h 572738"/>
              <a:gd name="connsiteX23" fmla="*/ 183261 w 2631852"/>
              <a:gd name="connsiteY23" fmla="*/ 122206 h 572738"/>
              <a:gd name="connsiteX24" fmla="*/ 183261 w 2631852"/>
              <a:gd name="connsiteY24" fmla="*/ 66961 h 572738"/>
              <a:gd name="connsiteX25" fmla="*/ 982218 w 2631852"/>
              <a:gd name="connsiteY25" fmla="*/ 76581 h 572738"/>
              <a:gd name="connsiteX26" fmla="*/ 1127855 w 2631852"/>
              <a:gd name="connsiteY26" fmla="*/ 0 h 572738"/>
              <a:gd name="connsiteX27" fmla="*/ 1273493 w 2631852"/>
              <a:gd name="connsiteY27" fmla="*/ 76581 h 572738"/>
              <a:gd name="connsiteX28" fmla="*/ 1273493 w 2631852"/>
              <a:gd name="connsiteY28" fmla="*/ 384143 h 572738"/>
              <a:gd name="connsiteX29" fmla="*/ 1127855 w 2631852"/>
              <a:gd name="connsiteY29" fmla="*/ 460724 h 572738"/>
              <a:gd name="connsiteX30" fmla="*/ 982218 w 2631852"/>
              <a:gd name="connsiteY30" fmla="*/ 384143 h 572738"/>
              <a:gd name="connsiteX31" fmla="*/ 982218 w 2631852"/>
              <a:gd name="connsiteY31" fmla="*/ 76581 h 572738"/>
              <a:gd name="connsiteX32" fmla="*/ 1065086 w 2631852"/>
              <a:gd name="connsiteY32" fmla="*/ 382905 h 572738"/>
              <a:gd name="connsiteX33" fmla="*/ 1127855 w 2631852"/>
              <a:gd name="connsiteY33" fmla="*/ 425577 h 572738"/>
              <a:gd name="connsiteX34" fmla="*/ 1190625 w 2631852"/>
              <a:gd name="connsiteY34" fmla="*/ 382905 h 572738"/>
              <a:gd name="connsiteX35" fmla="*/ 1190625 w 2631852"/>
              <a:gd name="connsiteY35" fmla="*/ 77914 h 572738"/>
              <a:gd name="connsiteX36" fmla="*/ 1127855 w 2631852"/>
              <a:gd name="connsiteY36" fmla="*/ 35242 h 572738"/>
              <a:gd name="connsiteX37" fmla="*/ 1065086 w 2631852"/>
              <a:gd name="connsiteY37" fmla="*/ 77914 h 572738"/>
              <a:gd name="connsiteX38" fmla="*/ 1065086 w 2631852"/>
              <a:gd name="connsiteY38" fmla="*/ 382905 h 572738"/>
              <a:gd name="connsiteX39" fmla="*/ 1319212 w 2631852"/>
              <a:gd name="connsiteY39" fmla="*/ 3810 h 572738"/>
              <a:gd name="connsiteX40" fmla="*/ 1451039 w 2631852"/>
              <a:gd name="connsiteY40" fmla="*/ 3810 h 572738"/>
              <a:gd name="connsiteX41" fmla="*/ 1589151 w 2631852"/>
              <a:gd name="connsiteY41" fmla="*/ 72866 h 572738"/>
              <a:gd name="connsiteX42" fmla="*/ 1589151 w 2631852"/>
              <a:gd name="connsiteY42" fmla="*/ 183928 h 572738"/>
              <a:gd name="connsiteX43" fmla="*/ 1451134 w 2631852"/>
              <a:gd name="connsiteY43" fmla="*/ 252984 h 572738"/>
              <a:gd name="connsiteX44" fmla="*/ 1402175 w 2631852"/>
              <a:gd name="connsiteY44" fmla="*/ 252984 h 572738"/>
              <a:gd name="connsiteX45" fmla="*/ 1402175 w 2631852"/>
              <a:gd name="connsiteY45" fmla="*/ 457010 h 572738"/>
              <a:gd name="connsiteX46" fmla="*/ 1319308 w 2631852"/>
              <a:gd name="connsiteY46" fmla="*/ 457010 h 572738"/>
              <a:gd name="connsiteX47" fmla="*/ 1319308 w 2631852"/>
              <a:gd name="connsiteY47" fmla="*/ 3810 h 572738"/>
              <a:gd name="connsiteX48" fmla="*/ 1442276 w 2631852"/>
              <a:gd name="connsiteY48" fmla="*/ 217837 h 572738"/>
              <a:gd name="connsiteX49" fmla="*/ 1506283 w 2631852"/>
              <a:gd name="connsiteY49" fmla="*/ 189548 h 572738"/>
              <a:gd name="connsiteX50" fmla="*/ 1506283 w 2631852"/>
              <a:gd name="connsiteY50" fmla="*/ 67151 h 572738"/>
              <a:gd name="connsiteX51" fmla="*/ 1442276 w 2631852"/>
              <a:gd name="connsiteY51" fmla="*/ 38862 h 572738"/>
              <a:gd name="connsiteX52" fmla="*/ 1402080 w 2631852"/>
              <a:gd name="connsiteY52" fmla="*/ 38862 h 572738"/>
              <a:gd name="connsiteX53" fmla="*/ 1402080 w 2631852"/>
              <a:gd name="connsiteY53" fmla="*/ 217837 h 572738"/>
              <a:gd name="connsiteX54" fmla="*/ 1442276 w 2631852"/>
              <a:gd name="connsiteY54" fmla="*/ 217837 h 572738"/>
              <a:gd name="connsiteX55" fmla="*/ 1796034 w 2631852"/>
              <a:gd name="connsiteY55" fmla="*/ 65913 h 572738"/>
              <a:gd name="connsiteX56" fmla="*/ 1748409 w 2631852"/>
              <a:gd name="connsiteY56" fmla="*/ 35147 h 572738"/>
              <a:gd name="connsiteX57" fmla="*/ 1700594 w 2631852"/>
              <a:gd name="connsiteY57" fmla="*/ 65913 h 572738"/>
              <a:gd name="connsiteX58" fmla="*/ 1700594 w 2631852"/>
              <a:gd name="connsiteY58" fmla="*/ 113633 h 572738"/>
              <a:gd name="connsiteX59" fmla="*/ 1719453 w 2631852"/>
              <a:gd name="connsiteY59" fmla="*/ 154400 h 572738"/>
              <a:gd name="connsiteX60" fmla="*/ 1851279 w 2631852"/>
              <a:gd name="connsiteY60" fmla="*/ 267367 h 572738"/>
              <a:gd name="connsiteX61" fmla="*/ 1881378 w 2631852"/>
              <a:gd name="connsiteY61" fmla="*/ 322612 h 572738"/>
              <a:gd name="connsiteX62" fmla="*/ 1881378 w 2631852"/>
              <a:gd name="connsiteY62" fmla="*/ 394145 h 572738"/>
              <a:gd name="connsiteX63" fmla="*/ 1748314 w 2631852"/>
              <a:gd name="connsiteY63" fmla="*/ 460629 h 572738"/>
              <a:gd name="connsiteX64" fmla="*/ 1612678 w 2631852"/>
              <a:gd name="connsiteY64" fmla="*/ 394049 h 572738"/>
              <a:gd name="connsiteX65" fmla="*/ 1612678 w 2631852"/>
              <a:gd name="connsiteY65" fmla="*/ 331946 h 572738"/>
              <a:gd name="connsiteX66" fmla="*/ 1695545 w 2631852"/>
              <a:gd name="connsiteY66" fmla="*/ 331946 h 572738"/>
              <a:gd name="connsiteX67" fmla="*/ 1695545 w 2631852"/>
              <a:gd name="connsiteY67" fmla="*/ 391573 h 572738"/>
              <a:gd name="connsiteX68" fmla="*/ 1748314 w 2631852"/>
              <a:gd name="connsiteY68" fmla="*/ 425482 h 572738"/>
              <a:gd name="connsiteX69" fmla="*/ 1798511 w 2631852"/>
              <a:gd name="connsiteY69" fmla="*/ 391573 h 572738"/>
              <a:gd name="connsiteX70" fmla="*/ 1798511 w 2631852"/>
              <a:gd name="connsiteY70" fmla="*/ 328327 h 572738"/>
              <a:gd name="connsiteX71" fmla="*/ 1774698 w 2631852"/>
              <a:gd name="connsiteY71" fmla="*/ 284988 h 572738"/>
              <a:gd name="connsiteX72" fmla="*/ 1652969 w 2631852"/>
              <a:gd name="connsiteY72" fmla="*/ 178880 h 572738"/>
              <a:gd name="connsiteX73" fmla="*/ 1617821 w 2631852"/>
              <a:gd name="connsiteY73" fmla="*/ 121158 h 572738"/>
              <a:gd name="connsiteX74" fmla="*/ 1617821 w 2631852"/>
              <a:gd name="connsiteY74" fmla="*/ 66484 h 572738"/>
              <a:gd name="connsiteX75" fmla="*/ 1748409 w 2631852"/>
              <a:gd name="connsiteY75" fmla="*/ 0 h 572738"/>
              <a:gd name="connsiteX76" fmla="*/ 1878902 w 2631852"/>
              <a:gd name="connsiteY76" fmla="*/ 63437 h 572738"/>
              <a:gd name="connsiteX77" fmla="*/ 1878902 w 2631852"/>
              <a:gd name="connsiteY77" fmla="*/ 121158 h 572738"/>
              <a:gd name="connsiteX78" fmla="*/ 1796034 w 2631852"/>
              <a:gd name="connsiteY78" fmla="*/ 121158 h 572738"/>
              <a:gd name="connsiteX79" fmla="*/ 1796034 w 2631852"/>
              <a:gd name="connsiteY79" fmla="*/ 65913 h 572738"/>
              <a:gd name="connsiteX80" fmla="*/ 2407444 w 2631852"/>
              <a:gd name="connsiteY80" fmla="*/ 65913 h 572738"/>
              <a:gd name="connsiteX81" fmla="*/ 2359724 w 2631852"/>
              <a:gd name="connsiteY81" fmla="*/ 35147 h 572738"/>
              <a:gd name="connsiteX82" fmla="*/ 2312003 w 2631852"/>
              <a:gd name="connsiteY82" fmla="*/ 65913 h 572738"/>
              <a:gd name="connsiteX83" fmla="*/ 2312003 w 2631852"/>
              <a:gd name="connsiteY83" fmla="*/ 113633 h 572738"/>
              <a:gd name="connsiteX84" fmla="*/ 2330863 w 2631852"/>
              <a:gd name="connsiteY84" fmla="*/ 154400 h 572738"/>
              <a:gd name="connsiteX85" fmla="*/ 2462689 w 2631852"/>
              <a:gd name="connsiteY85" fmla="*/ 267367 h 572738"/>
              <a:gd name="connsiteX86" fmla="*/ 2492788 w 2631852"/>
              <a:gd name="connsiteY86" fmla="*/ 322612 h 572738"/>
              <a:gd name="connsiteX87" fmla="*/ 2492788 w 2631852"/>
              <a:gd name="connsiteY87" fmla="*/ 394145 h 572738"/>
              <a:gd name="connsiteX88" fmla="*/ 2359724 w 2631852"/>
              <a:gd name="connsiteY88" fmla="*/ 460629 h 572738"/>
              <a:gd name="connsiteX89" fmla="*/ 2224088 w 2631852"/>
              <a:gd name="connsiteY89" fmla="*/ 394145 h 572738"/>
              <a:gd name="connsiteX90" fmla="*/ 2224088 w 2631852"/>
              <a:gd name="connsiteY90" fmla="*/ 332042 h 572738"/>
              <a:gd name="connsiteX91" fmla="*/ 2306955 w 2631852"/>
              <a:gd name="connsiteY91" fmla="*/ 332042 h 572738"/>
              <a:gd name="connsiteX92" fmla="*/ 2306955 w 2631852"/>
              <a:gd name="connsiteY92" fmla="*/ 391668 h 572738"/>
              <a:gd name="connsiteX93" fmla="*/ 2359724 w 2631852"/>
              <a:gd name="connsiteY93" fmla="*/ 425577 h 572738"/>
              <a:gd name="connsiteX94" fmla="*/ 2409920 w 2631852"/>
              <a:gd name="connsiteY94" fmla="*/ 391668 h 572738"/>
              <a:gd name="connsiteX95" fmla="*/ 2409920 w 2631852"/>
              <a:gd name="connsiteY95" fmla="*/ 328327 h 572738"/>
              <a:gd name="connsiteX96" fmla="*/ 2386013 w 2631852"/>
              <a:gd name="connsiteY96" fmla="*/ 284988 h 572738"/>
              <a:gd name="connsiteX97" fmla="*/ 2264283 w 2631852"/>
              <a:gd name="connsiteY97" fmla="*/ 178880 h 572738"/>
              <a:gd name="connsiteX98" fmla="*/ 2229136 w 2631852"/>
              <a:gd name="connsiteY98" fmla="*/ 121158 h 572738"/>
              <a:gd name="connsiteX99" fmla="*/ 2229136 w 2631852"/>
              <a:gd name="connsiteY99" fmla="*/ 66484 h 572738"/>
              <a:gd name="connsiteX100" fmla="*/ 2359724 w 2631852"/>
              <a:gd name="connsiteY100" fmla="*/ 0 h 572738"/>
              <a:gd name="connsiteX101" fmla="*/ 2490216 w 2631852"/>
              <a:gd name="connsiteY101" fmla="*/ 63437 h 572738"/>
              <a:gd name="connsiteX102" fmla="*/ 2490216 w 2631852"/>
              <a:gd name="connsiteY102" fmla="*/ 121158 h 572738"/>
              <a:gd name="connsiteX103" fmla="*/ 2407444 w 2631852"/>
              <a:gd name="connsiteY103" fmla="*/ 121158 h 572738"/>
              <a:gd name="connsiteX104" fmla="*/ 2407444 w 2631852"/>
              <a:gd name="connsiteY104" fmla="*/ 65913 h 572738"/>
              <a:gd name="connsiteX105" fmla="*/ 343376 w 2631852"/>
              <a:gd name="connsiteY105" fmla="*/ 572738 h 572738"/>
              <a:gd name="connsiteX106" fmla="*/ 426339 w 2631852"/>
              <a:gd name="connsiteY106" fmla="*/ 572738 h 572738"/>
              <a:gd name="connsiteX107" fmla="*/ 607886 w 2631852"/>
              <a:gd name="connsiteY107" fmla="*/ 3810 h 572738"/>
              <a:gd name="connsiteX108" fmla="*/ 524923 w 2631852"/>
              <a:gd name="connsiteY108" fmla="*/ 3810 h 572738"/>
              <a:gd name="connsiteX109" fmla="*/ 343376 w 2631852"/>
              <a:gd name="connsiteY109" fmla="*/ 572738 h 572738"/>
              <a:gd name="connsiteX110" fmla="*/ 435578 w 2631852"/>
              <a:gd name="connsiteY110" fmla="*/ 226981 h 572738"/>
              <a:gd name="connsiteX111" fmla="*/ 364807 w 2631852"/>
              <a:gd name="connsiteY111" fmla="*/ 4858 h 572738"/>
              <a:gd name="connsiteX112" fmla="*/ 281845 w 2631852"/>
              <a:gd name="connsiteY112" fmla="*/ 4858 h 572738"/>
              <a:gd name="connsiteX113" fmla="*/ 394049 w 2631852"/>
              <a:gd name="connsiteY113" fmla="*/ 357283 h 572738"/>
              <a:gd name="connsiteX114" fmla="*/ 435578 w 2631852"/>
              <a:gd name="connsiteY114" fmla="*/ 226981 h 572738"/>
              <a:gd name="connsiteX115" fmla="*/ 1955292 w 2631852"/>
              <a:gd name="connsiteY115" fmla="*/ 572738 h 572738"/>
              <a:gd name="connsiteX116" fmla="*/ 2038255 w 2631852"/>
              <a:gd name="connsiteY116" fmla="*/ 572738 h 572738"/>
              <a:gd name="connsiteX117" fmla="*/ 2219801 w 2631852"/>
              <a:gd name="connsiteY117" fmla="*/ 3715 h 572738"/>
              <a:gd name="connsiteX118" fmla="*/ 2136839 w 2631852"/>
              <a:gd name="connsiteY118" fmla="*/ 3715 h 572738"/>
              <a:gd name="connsiteX119" fmla="*/ 1955292 w 2631852"/>
              <a:gd name="connsiteY119" fmla="*/ 572738 h 572738"/>
              <a:gd name="connsiteX120" fmla="*/ 2047875 w 2631852"/>
              <a:gd name="connsiteY120" fmla="*/ 225933 h 572738"/>
              <a:gd name="connsiteX121" fmla="*/ 1977104 w 2631852"/>
              <a:gd name="connsiteY121" fmla="*/ 3810 h 572738"/>
              <a:gd name="connsiteX122" fmla="*/ 1894141 w 2631852"/>
              <a:gd name="connsiteY122" fmla="*/ 3810 h 572738"/>
              <a:gd name="connsiteX123" fmla="*/ 2006346 w 2631852"/>
              <a:gd name="connsiteY123" fmla="*/ 356235 h 572738"/>
              <a:gd name="connsiteX124" fmla="*/ 2047875 w 2631852"/>
              <a:gd name="connsiteY124" fmla="*/ 225933 h 572738"/>
              <a:gd name="connsiteX125" fmla="*/ 931164 w 2631852"/>
              <a:gd name="connsiteY125" fmla="*/ 457010 h 572738"/>
              <a:gd name="connsiteX126" fmla="*/ 931545 w 2631852"/>
              <a:gd name="connsiteY126" fmla="*/ 457010 h 572738"/>
              <a:gd name="connsiteX127" fmla="*/ 931545 w 2631852"/>
              <a:gd name="connsiteY127" fmla="*/ 72962 h 572738"/>
              <a:gd name="connsiteX128" fmla="*/ 793528 w 2631852"/>
              <a:gd name="connsiteY128" fmla="*/ 3905 h 572738"/>
              <a:gd name="connsiteX129" fmla="*/ 633698 w 2631852"/>
              <a:gd name="connsiteY129" fmla="*/ 3905 h 572738"/>
              <a:gd name="connsiteX130" fmla="*/ 633698 w 2631852"/>
              <a:gd name="connsiteY130" fmla="*/ 457105 h 572738"/>
              <a:gd name="connsiteX131" fmla="*/ 716471 w 2631852"/>
              <a:gd name="connsiteY131" fmla="*/ 457105 h 572738"/>
              <a:gd name="connsiteX132" fmla="*/ 716566 w 2631852"/>
              <a:gd name="connsiteY132" fmla="*/ 457010 h 572738"/>
              <a:gd name="connsiteX133" fmla="*/ 716566 w 2631852"/>
              <a:gd name="connsiteY133" fmla="*/ 39052 h 572738"/>
              <a:gd name="connsiteX134" fmla="*/ 784670 w 2631852"/>
              <a:gd name="connsiteY134" fmla="*/ 39052 h 572738"/>
              <a:gd name="connsiteX135" fmla="*/ 848678 w 2631852"/>
              <a:gd name="connsiteY135" fmla="*/ 67342 h 572738"/>
              <a:gd name="connsiteX136" fmla="*/ 848678 w 2631852"/>
              <a:gd name="connsiteY136" fmla="*/ 457010 h 572738"/>
              <a:gd name="connsiteX137" fmla="*/ 931164 w 2631852"/>
              <a:gd name="connsiteY137" fmla="*/ 457010 h 572738"/>
              <a:gd name="connsiteX138" fmla="*/ 2524982 w 2631852"/>
              <a:gd name="connsiteY138" fmla="*/ 59722 h 572738"/>
              <a:gd name="connsiteX139" fmla="*/ 2578608 w 2631852"/>
              <a:gd name="connsiteY139" fmla="*/ 7144 h 572738"/>
              <a:gd name="connsiteX140" fmla="*/ 2631853 w 2631852"/>
              <a:gd name="connsiteY140" fmla="*/ 59722 h 572738"/>
              <a:gd name="connsiteX141" fmla="*/ 2578608 w 2631852"/>
              <a:gd name="connsiteY141" fmla="*/ 112681 h 572738"/>
              <a:gd name="connsiteX142" fmla="*/ 2524982 w 2631852"/>
              <a:gd name="connsiteY142" fmla="*/ 59722 h 572738"/>
              <a:gd name="connsiteX143" fmla="*/ 2578608 w 2631852"/>
              <a:gd name="connsiteY143" fmla="*/ 103918 h 572738"/>
              <a:gd name="connsiteX144" fmla="*/ 2621280 w 2631852"/>
              <a:gd name="connsiteY144" fmla="*/ 59817 h 572738"/>
              <a:gd name="connsiteX145" fmla="*/ 2578608 w 2631852"/>
              <a:gd name="connsiteY145" fmla="*/ 16002 h 572738"/>
              <a:gd name="connsiteX146" fmla="*/ 2535555 w 2631852"/>
              <a:gd name="connsiteY146" fmla="*/ 59817 h 572738"/>
              <a:gd name="connsiteX147" fmla="*/ 2578608 w 2631852"/>
              <a:gd name="connsiteY147" fmla="*/ 103918 h 572738"/>
              <a:gd name="connsiteX148" fmla="*/ 2567464 w 2631852"/>
              <a:gd name="connsiteY148" fmla="*/ 90297 h 572738"/>
              <a:gd name="connsiteX149" fmla="*/ 2558225 w 2631852"/>
              <a:gd name="connsiteY149" fmla="*/ 90297 h 572738"/>
              <a:gd name="connsiteX150" fmla="*/ 2558225 w 2631852"/>
              <a:gd name="connsiteY150" fmla="*/ 29432 h 572738"/>
              <a:gd name="connsiteX151" fmla="*/ 2581466 w 2631852"/>
              <a:gd name="connsiteY151" fmla="*/ 29432 h 572738"/>
              <a:gd name="connsiteX152" fmla="*/ 2602897 w 2631852"/>
              <a:gd name="connsiteY152" fmla="*/ 46768 h 572738"/>
              <a:gd name="connsiteX153" fmla="*/ 2587085 w 2631852"/>
              <a:gd name="connsiteY153" fmla="*/ 63532 h 572738"/>
              <a:gd name="connsiteX154" fmla="*/ 2604421 w 2631852"/>
              <a:gd name="connsiteY154" fmla="*/ 90297 h 572738"/>
              <a:gd name="connsiteX155" fmla="*/ 2594134 w 2631852"/>
              <a:gd name="connsiteY155" fmla="*/ 90297 h 572738"/>
              <a:gd name="connsiteX156" fmla="*/ 2578037 w 2631852"/>
              <a:gd name="connsiteY156" fmla="*/ 63913 h 572738"/>
              <a:gd name="connsiteX157" fmla="*/ 2567464 w 2631852"/>
              <a:gd name="connsiteY157" fmla="*/ 63913 h 572738"/>
              <a:gd name="connsiteX158" fmla="*/ 2567464 w 2631852"/>
              <a:gd name="connsiteY158" fmla="*/ 90297 h 572738"/>
              <a:gd name="connsiteX159" fmla="*/ 2578418 w 2631852"/>
              <a:gd name="connsiteY159" fmla="*/ 56102 h 572738"/>
              <a:gd name="connsiteX160" fmla="*/ 2593277 w 2631852"/>
              <a:gd name="connsiteY160" fmla="*/ 46196 h 572738"/>
              <a:gd name="connsiteX161" fmla="*/ 2580037 w 2631852"/>
              <a:gd name="connsiteY161" fmla="*/ 37243 h 572738"/>
              <a:gd name="connsiteX162" fmla="*/ 2567464 w 2631852"/>
              <a:gd name="connsiteY162" fmla="*/ 37243 h 572738"/>
              <a:gd name="connsiteX163" fmla="*/ 2567464 w 2631852"/>
              <a:gd name="connsiteY163" fmla="*/ 56102 h 572738"/>
              <a:gd name="connsiteX164" fmla="*/ 2578418 w 2631852"/>
              <a:gd name="connsiteY164" fmla="*/ 56102 h 572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Lst>
            <a:rect l="l" t="t" r="r" b="b"/>
            <a:pathLst>
              <a:path w="2631852" h="572738">
                <a:moveTo>
                  <a:pt x="183261" y="66961"/>
                </a:moveTo>
                <a:cubicBezTo>
                  <a:pt x="183261" y="49339"/>
                  <a:pt x="174498" y="36195"/>
                  <a:pt x="135541" y="36195"/>
                </a:cubicBezTo>
                <a:cubicBezTo>
                  <a:pt x="96679" y="36195"/>
                  <a:pt x="87820" y="49339"/>
                  <a:pt x="87820" y="66961"/>
                </a:cubicBezTo>
                <a:lnTo>
                  <a:pt x="87820" y="114681"/>
                </a:lnTo>
                <a:cubicBezTo>
                  <a:pt x="87820" y="129159"/>
                  <a:pt x="92869" y="143542"/>
                  <a:pt x="106680" y="155543"/>
                </a:cubicBezTo>
                <a:lnTo>
                  <a:pt x="238506" y="268510"/>
                </a:lnTo>
                <a:cubicBezTo>
                  <a:pt x="257366" y="284226"/>
                  <a:pt x="268605" y="303657"/>
                  <a:pt x="268605" y="323755"/>
                </a:cubicBezTo>
                <a:lnTo>
                  <a:pt x="268605" y="395287"/>
                </a:lnTo>
                <a:cubicBezTo>
                  <a:pt x="268605" y="437960"/>
                  <a:pt x="218408" y="461772"/>
                  <a:pt x="135541" y="461772"/>
                </a:cubicBezTo>
                <a:cubicBezTo>
                  <a:pt x="43910" y="461772"/>
                  <a:pt x="0" y="441103"/>
                  <a:pt x="0" y="395287"/>
                </a:cubicBezTo>
                <a:lnTo>
                  <a:pt x="0" y="333089"/>
                </a:lnTo>
                <a:lnTo>
                  <a:pt x="82868" y="333089"/>
                </a:lnTo>
                <a:lnTo>
                  <a:pt x="82868" y="392716"/>
                </a:lnTo>
                <a:cubicBezTo>
                  <a:pt x="82868" y="414052"/>
                  <a:pt x="99155" y="426625"/>
                  <a:pt x="135541" y="426625"/>
                </a:cubicBezTo>
                <a:cubicBezTo>
                  <a:pt x="169450" y="426625"/>
                  <a:pt x="185738" y="414052"/>
                  <a:pt x="185738" y="392716"/>
                </a:cubicBezTo>
                <a:lnTo>
                  <a:pt x="185738" y="329375"/>
                </a:lnTo>
                <a:cubicBezTo>
                  <a:pt x="185738" y="313658"/>
                  <a:pt x="179451" y="301752"/>
                  <a:pt x="161925" y="286036"/>
                </a:cubicBezTo>
                <a:lnTo>
                  <a:pt x="40100" y="179927"/>
                </a:lnTo>
                <a:cubicBezTo>
                  <a:pt x="17526" y="160496"/>
                  <a:pt x="4953" y="145352"/>
                  <a:pt x="4953" y="122206"/>
                </a:cubicBezTo>
                <a:lnTo>
                  <a:pt x="4953" y="67627"/>
                </a:lnTo>
                <a:cubicBezTo>
                  <a:pt x="4953" y="23051"/>
                  <a:pt x="51435" y="1048"/>
                  <a:pt x="135541" y="1048"/>
                </a:cubicBezTo>
                <a:cubicBezTo>
                  <a:pt x="228410" y="1048"/>
                  <a:pt x="266129" y="23051"/>
                  <a:pt x="266129" y="64484"/>
                </a:cubicBezTo>
                <a:lnTo>
                  <a:pt x="266129" y="122206"/>
                </a:lnTo>
                <a:lnTo>
                  <a:pt x="183261" y="122206"/>
                </a:lnTo>
                <a:lnTo>
                  <a:pt x="183261" y="66961"/>
                </a:lnTo>
                <a:close/>
                <a:moveTo>
                  <a:pt x="982218" y="76581"/>
                </a:moveTo>
                <a:cubicBezTo>
                  <a:pt x="982218" y="32004"/>
                  <a:pt x="1016127" y="0"/>
                  <a:pt x="1127855" y="0"/>
                </a:cubicBezTo>
                <a:cubicBezTo>
                  <a:pt x="1239583" y="0"/>
                  <a:pt x="1273493" y="32004"/>
                  <a:pt x="1273493" y="76581"/>
                </a:cubicBezTo>
                <a:lnTo>
                  <a:pt x="1273493" y="384143"/>
                </a:lnTo>
                <a:cubicBezTo>
                  <a:pt x="1273493" y="428720"/>
                  <a:pt x="1239583" y="460724"/>
                  <a:pt x="1127855" y="460724"/>
                </a:cubicBezTo>
                <a:cubicBezTo>
                  <a:pt x="1016127" y="460724"/>
                  <a:pt x="982218" y="428720"/>
                  <a:pt x="982218" y="384143"/>
                </a:cubicBezTo>
                <a:lnTo>
                  <a:pt x="982218" y="76581"/>
                </a:lnTo>
                <a:close/>
                <a:moveTo>
                  <a:pt x="1065086" y="382905"/>
                </a:moveTo>
                <a:cubicBezTo>
                  <a:pt x="1065086" y="408051"/>
                  <a:pt x="1075087" y="425577"/>
                  <a:pt x="1127855" y="425577"/>
                </a:cubicBezTo>
                <a:cubicBezTo>
                  <a:pt x="1180624" y="425577"/>
                  <a:pt x="1190625" y="407956"/>
                  <a:pt x="1190625" y="382905"/>
                </a:cubicBezTo>
                <a:lnTo>
                  <a:pt x="1190625" y="77914"/>
                </a:lnTo>
                <a:cubicBezTo>
                  <a:pt x="1190625" y="52768"/>
                  <a:pt x="1180529" y="35242"/>
                  <a:pt x="1127855" y="35242"/>
                </a:cubicBezTo>
                <a:cubicBezTo>
                  <a:pt x="1075087" y="35242"/>
                  <a:pt x="1065086" y="52864"/>
                  <a:pt x="1065086" y="77914"/>
                </a:cubicBezTo>
                <a:lnTo>
                  <a:pt x="1065086" y="382905"/>
                </a:lnTo>
                <a:close/>
                <a:moveTo>
                  <a:pt x="1319212" y="3810"/>
                </a:moveTo>
                <a:lnTo>
                  <a:pt x="1451039" y="3810"/>
                </a:lnTo>
                <a:cubicBezTo>
                  <a:pt x="1557719" y="3810"/>
                  <a:pt x="1589151" y="21431"/>
                  <a:pt x="1589151" y="72866"/>
                </a:cubicBezTo>
                <a:lnTo>
                  <a:pt x="1589151" y="183928"/>
                </a:lnTo>
                <a:cubicBezTo>
                  <a:pt x="1589151" y="235363"/>
                  <a:pt x="1557814" y="252984"/>
                  <a:pt x="1451134" y="252984"/>
                </a:cubicBezTo>
                <a:lnTo>
                  <a:pt x="1402175" y="252984"/>
                </a:lnTo>
                <a:lnTo>
                  <a:pt x="1402175" y="457010"/>
                </a:lnTo>
                <a:lnTo>
                  <a:pt x="1319308" y="457010"/>
                </a:lnTo>
                <a:lnTo>
                  <a:pt x="1319308" y="3810"/>
                </a:lnTo>
                <a:close/>
                <a:moveTo>
                  <a:pt x="1442276" y="217837"/>
                </a:moveTo>
                <a:cubicBezTo>
                  <a:pt x="1479995" y="217837"/>
                  <a:pt x="1506283" y="212788"/>
                  <a:pt x="1506283" y="189548"/>
                </a:cubicBezTo>
                <a:lnTo>
                  <a:pt x="1506283" y="67151"/>
                </a:lnTo>
                <a:cubicBezTo>
                  <a:pt x="1506283" y="43910"/>
                  <a:pt x="1479995" y="38862"/>
                  <a:pt x="1442276" y="38862"/>
                </a:cubicBezTo>
                <a:lnTo>
                  <a:pt x="1402080" y="38862"/>
                </a:lnTo>
                <a:lnTo>
                  <a:pt x="1402080" y="217837"/>
                </a:lnTo>
                <a:lnTo>
                  <a:pt x="1442276" y="217837"/>
                </a:lnTo>
                <a:close/>
                <a:moveTo>
                  <a:pt x="1796034" y="65913"/>
                </a:moveTo>
                <a:cubicBezTo>
                  <a:pt x="1796034" y="48292"/>
                  <a:pt x="1787271" y="35147"/>
                  <a:pt x="1748409" y="35147"/>
                </a:cubicBezTo>
                <a:cubicBezTo>
                  <a:pt x="1709452" y="35147"/>
                  <a:pt x="1700594" y="48292"/>
                  <a:pt x="1700594" y="65913"/>
                </a:cubicBezTo>
                <a:lnTo>
                  <a:pt x="1700594" y="113633"/>
                </a:lnTo>
                <a:cubicBezTo>
                  <a:pt x="1700594" y="128016"/>
                  <a:pt x="1705642" y="142494"/>
                  <a:pt x="1719453" y="154400"/>
                </a:cubicBezTo>
                <a:lnTo>
                  <a:pt x="1851279" y="267367"/>
                </a:lnTo>
                <a:cubicBezTo>
                  <a:pt x="1870043" y="283083"/>
                  <a:pt x="1881378" y="302514"/>
                  <a:pt x="1881378" y="322612"/>
                </a:cubicBezTo>
                <a:lnTo>
                  <a:pt x="1881378" y="394145"/>
                </a:lnTo>
                <a:cubicBezTo>
                  <a:pt x="1881378" y="436817"/>
                  <a:pt x="1831181" y="460629"/>
                  <a:pt x="1748314" y="460629"/>
                </a:cubicBezTo>
                <a:cubicBezTo>
                  <a:pt x="1656683" y="460629"/>
                  <a:pt x="1612678" y="439960"/>
                  <a:pt x="1612678" y="394049"/>
                </a:cubicBezTo>
                <a:lnTo>
                  <a:pt x="1612678" y="331946"/>
                </a:lnTo>
                <a:lnTo>
                  <a:pt x="1695545" y="331946"/>
                </a:lnTo>
                <a:lnTo>
                  <a:pt x="1695545" y="391573"/>
                </a:lnTo>
                <a:cubicBezTo>
                  <a:pt x="1695545" y="412909"/>
                  <a:pt x="1711833" y="425482"/>
                  <a:pt x="1748314" y="425482"/>
                </a:cubicBezTo>
                <a:cubicBezTo>
                  <a:pt x="1782223" y="425482"/>
                  <a:pt x="1798511" y="412909"/>
                  <a:pt x="1798511" y="391573"/>
                </a:cubicBezTo>
                <a:lnTo>
                  <a:pt x="1798511" y="328327"/>
                </a:lnTo>
                <a:cubicBezTo>
                  <a:pt x="1798511" y="312610"/>
                  <a:pt x="1792319" y="300704"/>
                  <a:pt x="1774698" y="284988"/>
                </a:cubicBezTo>
                <a:lnTo>
                  <a:pt x="1652969" y="178880"/>
                </a:lnTo>
                <a:cubicBezTo>
                  <a:pt x="1630394" y="159449"/>
                  <a:pt x="1617821" y="144399"/>
                  <a:pt x="1617821" y="121158"/>
                </a:cubicBezTo>
                <a:lnTo>
                  <a:pt x="1617821" y="66484"/>
                </a:lnTo>
                <a:cubicBezTo>
                  <a:pt x="1617821" y="21907"/>
                  <a:pt x="1664208" y="0"/>
                  <a:pt x="1748409" y="0"/>
                </a:cubicBezTo>
                <a:cubicBezTo>
                  <a:pt x="1841278" y="0"/>
                  <a:pt x="1878902" y="21907"/>
                  <a:pt x="1878902" y="63437"/>
                </a:cubicBezTo>
                <a:lnTo>
                  <a:pt x="1878902" y="121158"/>
                </a:lnTo>
                <a:lnTo>
                  <a:pt x="1796034" y="121158"/>
                </a:lnTo>
                <a:lnTo>
                  <a:pt x="1796034" y="65913"/>
                </a:lnTo>
                <a:close/>
                <a:moveTo>
                  <a:pt x="2407444" y="65913"/>
                </a:moveTo>
                <a:cubicBezTo>
                  <a:pt x="2407444" y="48387"/>
                  <a:pt x="2398585" y="35147"/>
                  <a:pt x="2359724" y="35147"/>
                </a:cubicBezTo>
                <a:cubicBezTo>
                  <a:pt x="2320862" y="35147"/>
                  <a:pt x="2312003" y="48292"/>
                  <a:pt x="2312003" y="65913"/>
                </a:cubicBezTo>
                <a:lnTo>
                  <a:pt x="2312003" y="113633"/>
                </a:lnTo>
                <a:cubicBezTo>
                  <a:pt x="2312003" y="128111"/>
                  <a:pt x="2317052" y="142494"/>
                  <a:pt x="2330863" y="154400"/>
                </a:cubicBezTo>
                <a:lnTo>
                  <a:pt x="2462689" y="267367"/>
                </a:lnTo>
                <a:cubicBezTo>
                  <a:pt x="2481548" y="283083"/>
                  <a:pt x="2492788" y="302514"/>
                  <a:pt x="2492788" y="322612"/>
                </a:cubicBezTo>
                <a:lnTo>
                  <a:pt x="2492788" y="394145"/>
                </a:lnTo>
                <a:cubicBezTo>
                  <a:pt x="2492788" y="436817"/>
                  <a:pt x="2442591" y="460629"/>
                  <a:pt x="2359724" y="460629"/>
                </a:cubicBezTo>
                <a:cubicBezTo>
                  <a:pt x="2268093" y="460629"/>
                  <a:pt x="2224088" y="439960"/>
                  <a:pt x="2224088" y="394145"/>
                </a:cubicBezTo>
                <a:lnTo>
                  <a:pt x="2224088" y="332042"/>
                </a:lnTo>
                <a:lnTo>
                  <a:pt x="2306955" y="332042"/>
                </a:lnTo>
                <a:lnTo>
                  <a:pt x="2306955" y="391668"/>
                </a:lnTo>
                <a:cubicBezTo>
                  <a:pt x="2306955" y="413004"/>
                  <a:pt x="2323338" y="425577"/>
                  <a:pt x="2359724" y="425577"/>
                </a:cubicBezTo>
                <a:cubicBezTo>
                  <a:pt x="2393537" y="425577"/>
                  <a:pt x="2409920" y="413004"/>
                  <a:pt x="2409920" y="391668"/>
                </a:cubicBezTo>
                <a:lnTo>
                  <a:pt x="2409920" y="328327"/>
                </a:lnTo>
                <a:cubicBezTo>
                  <a:pt x="2409920" y="312610"/>
                  <a:pt x="2403634" y="300704"/>
                  <a:pt x="2386013" y="284988"/>
                </a:cubicBezTo>
                <a:lnTo>
                  <a:pt x="2264283" y="178880"/>
                </a:lnTo>
                <a:cubicBezTo>
                  <a:pt x="2241709" y="159449"/>
                  <a:pt x="2229136" y="144399"/>
                  <a:pt x="2229136" y="121158"/>
                </a:cubicBezTo>
                <a:lnTo>
                  <a:pt x="2229136" y="66484"/>
                </a:lnTo>
                <a:cubicBezTo>
                  <a:pt x="2229136" y="21907"/>
                  <a:pt x="2275618" y="0"/>
                  <a:pt x="2359724" y="0"/>
                </a:cubicBezTo>
                <a:cubicBezTo>
                  <a:pt x="2452592" y="0"/>
                  <a:pt x="2490216" y="22003"/>
                  <a:pt x="2490216" y="63437"/>
                </a:cubicBezTo>
                <a:lnTo>
                  <a:pt x="2490216" y="121158"/>
                </a:lnTo>
                <a:lnTo>
                  <a:pt x="2407444" y="121158"/>
                </a:lnTo>
                <a:lnTo>
                  <a:pt x="2407444" y="65913"/>
                </a:lnTo>
                <a:close/>
                <a:moveTo>
                  <a:pt x="343376" y="572738"/>
                </a:moveTo>
                <a:lnTo>
                  <a:pt x="426339" y="572738"/>
                </a:lnTo>
                <a:lnTo>
                  <a:pt x="607886" y="3810"/>
                </a:lnTo>
                <a:lnTo>
                  <a:pt x="524923" y="3810"/>
                </a:lnTo>
                <a:lnTo>
                  <a:pt x="343376" y="572738"/>
                </a:lnTo>
                <a:close/>
                <a:moveTo>
                  <a:pt x="435578" y="226981"/>
                </a:moveTo>
                <a:lnTo>
                  <a:pt x="364807" y="4858"/>
                </a:lnTo>
                <a:lnTo>
                  <a:pt x="281845" y="4858"/>
                </a:lnTo>
                <a:lnTo>
                  <a:pt x="394049" y="357283"/>
                </a:lnTo>
                <a:lnTo>
                  <a:pt x="435578" y="226981"/>
                </a:lnTo>
                <a:close/>
                <a:moveTo>
                  <a:pt x="1955292" y="572738"/>
                </a:moveTo>
                <a:lnTo>
                  <a:pt x="2038255" y="572738"/>
                </a:lnTo>
                <a:lnTo>
                  <a:pt x="2219801" y="3715"/>
                </a:lnTo>
                <a:lnTo>
                  <a:pt x="2136839" y="3715"/>
                </a:lnTo>
                <a:lnTo>
                  <a:pt x="1955292" y="572738"/>
                </a:lnTo>
                <a:close/>
                <a:moveTo>
                  <a:pt x="2047875" y="225933"/>
                </a:moveTo>
                <a:lnTo>
                  <a:pt x="1977104" y="3810"/>
                </a:lnTo>
                <a:lnTo>
                  <a:pt x="1894141" y="3810"/>
                </a:lnTo>
                <a:lnTo>
                  <a:pt x="2006346" y="356235"/>
                </a:lnTo>
                <a:lnTo>
                  <a:pt x="2047875" y="225933"/>
                </a:lnTo>
                <a:close/>
                <a:moveTo>
                  <a:pt x="931164" y="457010"/>
                </a:moveTo>
                <a:lnTo>
                  <a:pt x="931545" y="457010"/>
                </a:lnTo>
                <a:lnTo>
                  <a:pt x="931545" y="72962"/>
                </a:lnTo>
                <a:cubicBezTo>
                  <a:pt x="931545" y="21527"/>
                  <a:pt x="900113" y="3905"/>
                  <a:pt x="793528" y="3905"/>
                </a:cubicBezTo>
                <a:lnTo>
                  <a:pt x="633698" y="3905"/>
                </a:lnTo>
                <a:lnTo>
                  <a:pt x="633698" y="457105"/>
                </a:lnTo>
                <a:lnTo>
                  <a:pt x="716471" y="457105"/>
                </a:lnTo>
                <a:lnTo>
                  <a:pt x="716566" y="457010"/>
                </a:lnTo>
                <a:lnTo>
                  <a:pt x="716566" y="39052"/>
                </a:lnTo>
                <a:lnTo>
                  <a:pt x="784670" y="39052"/>
                </a:lnTo>
                <a:cubicBezTo>
                  <a:pt x="822293" y="39052"/>
                  <a:pt x="848678" y="44101"/>
                  <a:pt x="848678" y="67342"/>
                </a:cubicBezTo>
                <a:lnTo>
                  <a:pt x="848678" y="457010"/>
                </a:lnTo>
                <a:lnTo>
                  <a:pt x="931164" y="457010"/>
                </a:lnTo>
                <a:close/>
                <a:moveTo>
                  <a:pt x="2524982" y="59722"/>
                </a:moveTo>
                <a:cubicBezTo>
                  <a:pt x="2524982" y="29432"/>
                  <a:pt x="2549557" y="7144"/>
                  <a:pt x="2578608" y="7144"/>
                </a:cubicBezTo>
                <a:cubicBezTo>
                  <a:pt x="2607374" y="7144"/>
                  <a:pt x="2631853" y="29432"/>
                  <a:pt x="2631853" y="59722"/>
                </a:cubicBezTo>
                <a:cubicBezTo>
                  <a:pt x="2631853" y="90297"/>
                  <a:pt x="2607278" y="112681"/>
                  <a:pt x="2578608" y="112681"/>
                </a:cubicBezTo>
                <a:cubicBezTo>
                  <a:pt x="2549557" y="112681"/>
                  <a:pt x="2524982" y="90297"/>
                  <a:pt x="2524982" y="59722"/>
                </a:cubicBezTo>
                <a:close/>
                <a:moveTo>
                  <a:pt x="2578608" y="103918"/>
                </a:moveTo>
                <a:cubicBezTo>
                  <a:pt x="2602516" y="103918"/>
                  <a:pt x="2621280" y="85249"/>
                  <a:pt x="2621280" y="59817"/>
                </a:cubicBezTo>
                <a:cubicBezTo>
                  <a:pt x="2621280" y="34862"/>
                  <a:pt x="2602516" y="16002"/>
                  <a:pt x="2578608" y="16002"/>
                </a:cubicBezTo>
                <a:cubicBezTo>
                  <a:pt x="2554415" y="16002"/>
                  <a:pt x="2535555" y="34862"/>
                  <a:pt x="2535555" y="59817"/>
                </a:cubicBezTo>
                <a:cubicBezTo>
                  <a:pt x="2535650" y="85153"/>
                  <a:pt x="2554415" y="103918"/>
                  <a:pt x="2578608" y="103918"/>
                </a:cubicBezTo>
                <a:close/>
                <a:moveTo>
                  <a:pt x="2567464" y="90297"/>
                </a:moveTo>
                <a:lnTo>
                  <a:pt x="2558225" y="90297"/>
                </a:lnTo>
                <a:lnTo>
                  <a:pt x="2558225" y="29432"/>
                </a:lnTo>
                <a:lnTo>
                  <a:pt x="2581466" y="29432"/>
                </a:lnTo>
                <a:cubicBezTo>
                  <a:pt x="2595848" y="29432"/>
                  <a:pt x="2602897" y="34766"/>
                  <a:pt x="2602897" y="46768"/>
                </a:cubicBezTo>
                <a:cubicBezTo>
                  <a:pt x="2602897" y="57626"/>
                  <a:pt x="2596039" y="62389"/>
                  <a:pt x="2587085" y="63532"/>
                </a:cubicBezTo>
                <a:lnTo>
                  <a:pt x="2604421" y="90297"/>
                </a:lnTo>
                <a:lnTo>
                  <a:pt x="2594134" y="90297"/>
                </a:lnTo>
                <a:lnTo>
                  <a:pt x="2578037" y="63913"/>
                </a:lnTo>
                <a:lnTo>
                  <a:pt x="2567464" y="63913"/>
                </a:lnTo>
                <a:lnTo>
                  <a:pt x="2567464" y="90297"/>
                </a:lnTo>
                <a:close/>
                <a:moveTo>
                  <a:pt x="2578418" y="56102"/>
                </a:moveTo>
                <a:cubicBezTo>
                  <a:pt x="2586228" y="56102"/>
                  <a:pt x="2593277" y="55531"/>
                  <a:pt x="2593277" y="46196"/>
                </a:cubicBezTo>
                <a:cubicBezTo>
                  <a:pt x="2593277" y="38671"/>
                  <a:pt x="2586418" y="37243"/>
                  <a:pt x="2580037" y="37243"/>
                </a:cubicBezTo>
                <a:lnTo>
                  <a:pt x="2567464" y="37243"/>
                </a:lnTo>
                <a:lnTo>
                  <a:pt x="2567464" y="56102"/>
                </a:lnTo>
                <a:lnTo>
                  <a:pt x="2578418" y="56102"/>
                </a:lnTo>
                <a:close/>
              </a:path>
            </a:pathLst>
          </a:custGeom>
          <a:solidFill>
            <a:schemeClr val="bg1"/>
          </a:solidFill>
          <a:ln w="9525" cap="flat">
            <a:noFill/>
            <a:prstDash val="solid"/>
            <a:miter/>
          </a:ln>
        </p:spPr>
        <p:txBody>
          <a:bodyPr rtlCol="0" anchor="ctr"/>
          <a:lstStyle/>
          <a:p>
            <a:endParaRPr/>
          </a:p>
        </p:txBody>
      </p:sp>
      <p:sp>
        <p:nvSpPr>
          <p:cNvPr id="4" name="Title 1">
            <a:extLst>
              <a:ext uri="{FF2B5EF4-FFF2-40B4-BE49-F238E27FC236}">
                <a16:creationId xmlns:a16="http://schemas.microsoft.com/office/drawing/2014/main" id="{C6B9B324-4CB3-5DE5-149D-A99666DA5620}"/>
              </a:ext>
            </a:extLst>
          </p:cNvPr>
          <p:cNvSpPr>
            <a:spLocks noGrp="1"/>
          </p:cNvSpPr>
          <p:nvPr>
            <p:ph type="ctrTitle" hasCustomPrompt="1"/>
            <p:custDataLst>
              <p:tags r:id="rId1"/>
            </p:custDataLst>
          </p:nvPr>
        </p:nvSpPr>
        <p:spPr>
          <a:xfrm>
            <a:off x="381001" y="2170162"/>
            <a:ext cx="7534274" cy="1376111"/>
          </a:xfrm>
        </p:spPr>
        <p:txBody>
          <a:bodyPr anchor="b">
            <a:noAutofit/>
          </a:bodyPr>
          <a:lstStyle>
            <a:lvl1pPr algn="l">
              <a:defRPr sz="4000" baseline="0">
                <a:solidFill>
                  <a:schemeClr val="bg1"/>
                </a:solidFill>
                <a:effectLst/>
              </a:defRPr>
            </a:lvl1pPr>
          </a:lstStyle>
          <a:p>
            <a:r>
              <a:rPr lang="en-US"/>
              <a:t>Click to Add a Title</a:t>
            </a:r>
            <a:endParaRPr/>
          </a:p>
        </p:txBody>
      </p:sp>
      <p:sp>
        <p:nvSpPr>
          <p:cNvPr id="7" name="Subtitle 2">
            <a:extLst>
              <a:ext uri="{FF2B5EF4-FFF2-40B4-BE49-F238E27FC236}">
                <a16:creationId xmlns:a16="http://schemas.microsoft.com/office/drawing/2014/main" id="{01AA2DFB-F8C9-4DBF-A49A-1E885C9A9534}"/>
              </a:ext>
            </a:extLst>
          </p:cNvPr>
          <p:cNvSpPr>
            <a:spLocks noGrp="1"/>
          </p:cNvSpPr>
          <p:nvPr>
            <p:ph type="subTitle" idx="1" hasCustomPrompt="1"/>
            <p:custDataLst>
              <p:tags r:id="rId2"/>
            </p:custDataLst>
          </p:nvPr>
        </p:nvSpPr>
        <p:spPr>
          <a:xfrm>
            <a:off x="381001" y="3550705"/>
            <a:ext cx="7534274" cy="457200"/>
          </a:xfrm>
        </p:spPr>
        <p:txBody>
          <a:bodyPr tIns="91440">
            <a:noAutofit/>
          </a:bodyPr>
          <a:lstStyle>
            <a:lvl1pPr marL="0" indent="0" algn="l">
              <a:spcBef>
                <a:spcPts val="0"/>
              </a:spcBef>
              <a:buNone/>
              <a:defRPr sz="2800" b="0" baseline="0">
                <a:solidFill>
                  <a:schemeClr val="bg1"/>
                </a:solidFill>
                <a:effectLst/>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t>Click to add a subtitle</a:t>
            </a:r>
          </a:p>
        </p:txBody>
      </p:sp>
      <p:sp>
        <p:nvSpPr>
          <p:cNvPr id="8" name="Text Placeholder 15">
            <a:extLst>
              <a:ext uri="{FF2B5EF4-FFF2-40B4-BE49-F238E27FC236}">
                <a16:creationId xmlns:a16="http://schemas.microsoft.com/office/drawing/2014/main" id="{E525E93B-A517-E74D-C282-375E74B80247}"/>
              </a:ext>
            </a:extLst>
          </p:cNvPr>
          <p:cNvSpPr>
            <a:spLocks noGrp="1"/>
          </p:cNvSpPr>
          <p:nvPr>
            <p:ph type="body" sz="quarter" idx="10" hasCustomPrompt="1"/>
            <p:custDataLst>
              <p:tags r:id="rId3"/>
            </p:custDataLst>
          </p:nvPr>
        </p:nvSpPr>
        <p:spPr>
          <a:xfrm>
            <a:off x="381000" y="4194595"/>
            <a:ext cx="6561138" cy="731520"/>
          </a:xfrm>
        </p:spPr>
        <p:txBody>
          <a:bodyPr anchor="b">
            <a:noAutofit/>
          </a:bodyPr>
          <a:lstStyle>
            <a:lvl1pPr marL="0" indent="0" algn="l">
              <a:spcBef>
                <a:spcPts val="0"/>
              </a:spcBef>
              <a:buNone/>
              <a:defRPr sz="2400" baseline="0">
                <a:solidFill>
                  <a:schemeClr val="bg1"/>
                </a:solidFill>
                <a:effectLst/>
                <a:latin typeface="+mj-lt"/>
              </a:defRPr>
            </a:lvl1pPr>
            <a:lvl2pPr marL="0" indent="0" algn="ctr">
              <a:buNone/>
              <a:defRPr>
                <a:solidFill>
                  <a:schemeClr val="tx1">
                    <a:lumMod val="65000"/>
                    <a:lumOff val="35000"/>
                  </a:schemeClr>
                </a:solidFill>
              </a:defRPr>
            </a:lvl2pPr>
            <a:lvl3pPr algn="ctr">
              <a:defRPr>
                <a:solidFill>
                  <a:schemeClr val="tx1">
                    <a:lumMod val="65000"/>
                    <a:lumOff val="35000"/>
                  </a:schemeClr>
                </a:solidFill>
              </a:defRPr>
            </a:lvl3pPr>
            <a:lvl4pPr algn="ctr">
              <a:defRPr>
                <a:solidFill>
                  <a:schemeClr val="tx1">
                    <a:lumMod val="65000"/>
                    <a:lumOff val="35000"/>
                  </a:schemeClr>
                </a:solidFill>
              </a:defRPr>
            </a:lvl4pPr>
            <a:lvl5pPr algn="ctr">
              <a:defRPr>
                <a:solidFill>
                  <a:schemeClr val="tx1">
                    <a:lumMod val="65000"/>
                    <a:lumOff val="35000"/>
                  </a:schemeClr>
                </a:solidFill>
              </a:defRPr>
            </a:lvl5pPr>
          </a:lstStyle>
          <a:p>
            <a:pPr lvl="0"/>
            <a:r>
              <a:t>Click to Add Name and Title</a:t>
            </a:r>
          </a:p>
        </p:txBody>
      </p:sp>
      <p:sp>
        <p:nvSpPr>
          <p:cNvPr id="9" name="Text Placeholder 18">
            <a:extLst>
              <a:ext uri="{FF2B5EF4-FFF2-40B4-BE49-F238E27FC236}">
                <a16:creationId xmlns:a16="http://schemas.microsoft.com/office/drawing/2014/main" id="{6AD48C3C-583D-2B52-82AB-3058F2F4C551}"/>
              </a:ext>
            </a:extLst>
          </p:cNvPr>
          <p:cNvSpPr>
            <a:spLocks noGrp="1"/>
          </p:cNvSpPr>
          <p:nvPr>
            <p:ph type="body" sz="quarter" idx="11" hasCustomPrompt="1"/>
            <p:custDataLst>
              <p:tags r:id="rId4"/>
            </p:custDataLst>
          </p:nvPr>
        </p:nvSpPr>
        <p:spPr>
          <a:xfrm>
            <a:off x="381000" y="4937689"/>
            <a:ext cx="6561138" cy="396815"/>
          </a:xfrm>
        </p:spPr>
        <p:txBody>
          <a:bodyPr anchor="t">
            <a:noAutofit/>
          </a:bodyPr>
          <a:lstStyle>
            <a:lvl1pPr algn="l">
              <a:spcBef>
                <a:spcPts val="0"/>
              </a:spcBef>
              <a:buNone/>
              <a:defRPr sz="2000" baseline="0">
                <a:solidFill>
                  <a:schemeClr val="bg1"/>
                </a:solidFill>
                <a:effectLst/>
                <a:latin typeface="+mj-lt"/>
              </a:defRPr>
            </a:lvl1pPr>
          </a:lstStyle>
          <a:p>
            <a:pPr lvl="0"/>
            <a:r>
              <a:t>Click to Add a Date</a:t>
            </a:r>
          </a:p>
        </p:txBody>
      </p:sp>
    </p:spTree>
    <p:extLst>
      <p:ext uri="{BB962C8B-B14F-4D97-AF65-F5344CB8AC3E}">
        <p14:creationId xmlns:p14="http://schemas.microsoft.com/office/powerpoint/2010/main" val="500652635"/>
      </p:ext>
    </p:extLst>
  </p:cSld>
  <p:clrMapOvr>
    <a:masterClrMapping/>
  </p:clrMapOvr>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ummary slide">
    <p:spTree>
      <p:nvGrpSpPr>
        <p:cNvPr id="1" name=""/>
        <p:cNvGrpSpPr/>
        <p:nvPr/>
      </p:nvGrpSpPr>
      <p:grpSpPr>
        <a:xfrm>
          <a:off x="0" y="0"/>
          <a:ext cx="0" cy="0"/>
          <a:chOff x="0" y="0"/>
          <a:chExt cx="0" cy="0"/>
        </a:xfrm>
      </p:grpSpPr>
      <p:sp>
        <p:nvSpPr>
          <p:cNvPr id="102" name="Picture Placeholder 101">
            <a:extLst>
              <a:ext uri="{FF2B5EF4-FFF2-40B4-BE49-F238E27FC236}">
                <a16:creationId xmlns:a16="http://schemas.microsoft.com/office/drawing/2014/main" id="{0557EFC8-5F3B-23D5-BA0D-DB8F2746883A}"/>
              </a:ext>
            </a:extLst>
          </p:cNvPr>
          <p:cNvSpPr>
            <a:spLocks noGrp="1"/>
          </p:cNvSpPr>
          <p:nvPr>
            <p:ph type="pic" sz="quarter" idx="10" hasCustomPrompt="1"/>
          </p:nvPr>
        </p:nvSpPr>
        <p:spPr>
          <a:xfrm>
            <a:off x="7180146" y="942975"/>
            <a:ext cx="5018204" cy="5219700"/>
          </a:xfrm>
          <a:gradFill>
            <a:gsLst>
              <a:gs pos="100000">
                <a:schemeClr val="bg1"/>
              </a:gs>
              <a:gs pos="0">
                <a:srgbClr val="646E81"/>
              </a:gs>
            </a:gsLst>
            <a:lin ang="1062000" scaled="0"/>
          </a:gradFill>
        </p:spPr>
        <p:txBody>
          <a:bodyPr lIns="2743200" anchor="ctr"/>
          <a:lstStyle>
            <a:lvl1pPr marL="0" indent="0" algn="l">
              <a:spcBef>
                <a:spcPts val="0"/>
              </a:spcBef>
              <a:spcAft>
                <a:spcPts val="0"/>
              </a:spcAft>
              <a:buNone/>
              <a:defRPr sz="800" b="0"/>
            </a:lvl1pPr>
          </a:lstStyle>
          <a:p>
            <a:r>
              <a:rPr lang="en-US"/>
              <a:t>(Optional)</a:t>
            </a:r>
            <a:br>
              <a:rPr lang="en-US"/>
            </a:br>
            <a:r>
              <a:rPr lang="en-US"/>
              <a:t>Click icon to add picture</a:t>
            </a:r>
            <a:endParaRPr/>
          </a:p>
        </p:txBody>
      </p:sp>
      <p:sp>
        <p:nvSpPr>
          <p:cNvPr id="6" name="Text Placeholder 5">
            <a:extLst>
              <a:ext uri="{FF2B5EF4-FFF2-40B4-BE49-F238E27FC236}">
                <a16:creationId xmlns:a16="http://schemas.microsoft.com/office/drawing/2014/main" id="{30B2E0F2-B31D-08C7-5E94-BA68BF3E82B7}"/>
              </a:ext>
            </a:extLst>
          </p:cNvPr>
          <p:cNvSpPr>
            <a:spLocks noGrp="1"/>
          </p:cNvSpPr>
          <p:nvPr>
            <p:ph type="body" sz="quarter" idx="11"/>
          </p:nvPr>
        </p:nvSpPr>
        <p:spPr>
          <a:xfrm>
            <a:off x="0" y="941386"/>
            <a:ext cx="9022080" cy="5221289"/>
          </a:xfrm>
          <a:custGeom>
            <a:avLst/>
            <a:gdLst>
              <a:gd name="connsiteX0" fmla="*/ 0 w 8953500"/>
              <a:gd name="connsiteY0" fmla="*/ 0 h 5181600"/>
              <a:gd name="connsiteX1" fmla="*/ 8953500 w 8953500"/>
              <a:gd name="connsiteY1" fmla="*/ 0 h 5181600"/>
              <a:gd name="connsiteX2" fmla="*/ 8953500 w 8953500"/>
              <a:gd name="connsiteY2" fmla="*/ 11020 h 5181600"/>
              <a:gd name="connsiteX3" fmla="*/ 7302896 w 8953500"/>
              <a:gd name="connsiteY3" fmla="*/ 5181600 h 5181600"/>
              <a:gd name="connsiteX4" fmla="*/ 0 w 8953500"/>
              <a:gd name="connsiteY4" fmla="*/ 5181600 h 5181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53500" h="5181600">
                <a:moveTo>
                  <a:pt x="0" y="0"/>
                </a:moveTo>
                <a:lnTo>
                  <a:pt x="8953500" y="0"/>
                </a:lnTo>
                <a:lnTo>
                  <a:pt x="8953500" y="11020"/>
                </a:lnTo>
                <a:lnTo>
                  <a:pt x="7302896" y="5181600"/>
                </a:lnTo>
                <a:lnTo>
                  <a:pt x="0" y="5181600"/>
                </a:lnTo>
                <a:close/>
              </a:path>
            </a:pathLst>
          </a:custGeom>
          <a:solidFill>
            <a:srgbClr val="DFE2E6"/>
          </a:solidFill>
          <a:effectLst>
            <a:outerShdw dist="76200" algn="l" rotWithShape="0">
              <a:schemeClr val="bg1">
                <a:alpha val="40000"/>
              </a:schemeClr>
            </a:outerShdw>
          </a:effectLst>
        </p:spPr>
        <p:txBody>
          <a:bodyPr wrap="square" lIns="384048" rIns="1865376" bIns="109728" anchor="ctr" anchorCtr="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2" name="Title 1">
            <a:extLst>
              <a:ext uri="{FF2B5EF4-FFF2-40B4-BE49-F238E27FC236}">
                <a16:creationId xmlns:a16="http://schemas.microsoft.com/office/drawing/2014/main" id="{7AD9D9C5-3C35-FEAA-1FE1-E0EFE37670F5}"/>
              </a:ext>
            </a:extLst>
          </p:cNvPr>
          <p:cNvSpPr>
            <a:spLocks noGrp="1"/>
          </p:cNvSpPr>
          <p:nvPr>
            <p:ph type="title"/>
          </p:nvPr>
        </p:nvSpPr>
        <p:spPr/>
        <p:txBody>
          <a:bodyPr/>
          <a:lstStyle>
            <a:lvl1pPr>
              <a:defRPr/>
            </a:lvl1pPr>
          </a:lstStyle>
          <a:p>
            <a:r>
              <a:rPr lang="en-US"/>
              <a:t>Click to edit Master title style</a:t>
            </a:r>
            <a:endParaRPr/>
          </a:p>
        </p:txBody>
      </p:sp>
      <p:sp>
        <p:nvSpPr>
          <p:cNvPr id="4" name="Footer Placeholder 3">
            <a:extLst>
              <a:ext uri="{FF2B5EF4-FFF2-40B4-BE49-F238E27FC236}">
                <a16:creationId xmlns:a16="http://schemas.microsoft.com/office/drawing/2014/main" id="{5DE93915-43F5-21F3-8AD0-34B780C776B0}"/>
              </a:ext>
            </a:extLst>
          </p:cNvPr>
          <p:cNvSpPr>
            <a:spLocks noGrp="1"/>
          </p:cNvSpPr>
          <p:nvPr>
            <p:ph type="ftr" sz="quarter" idx="12"/>
          </p:nvPr>
        </p:nvSpPr>
        <p:spPr/>
        <p:txBody>
          <a:bodyPr/>
          <a:lstStyle>
            <a:lvl1pPr>
              <a:defRPr b="0" i="0"/>
            </a:lvl1pPr>
          </a:lstStyle>
          <a:p>
            <a:r>
              <a:rPr lang="en-US"/>
              <a:t>Synopsys Confidential Information</a:t>
            </a:r>
          </a:p>
        </p:txBody>
      </p:sp>
    </p:spTree>
    <p:extLst>
      <p:ext uri="{BB962C8B-B14F-4D97-AF65-F5344CB8AC3E}">
        <p14:creationId xmlns:p14="http://schemas.microsoft.com/office/powerpoint/2010/main" val="3568909915"/>
      </p:ext>
    </p:extLst>
  </p:cSld>
  <p:clrMapOvr>
    <a:masterClrMapping/>
  </p:clrMapOvr>
  <p:extLst>
    <p:ext uri="{DCECCB84-F9BA-43D5-87BE-67443E8EF086}">
      <p15:sldGuideLst xmlns:p15="http://schemas.microsoft.com/office/powerpoint/2012/main"/>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p:cSld name="Thank you">
    <p:spTree>
      <p:nvGrpSpPr>
        <p:cNvPr id="1" name=""/>
        <p:cNvGrpSpPr/>
        <p:nvPr/>
      </p:nvGrpSpPr>
      <p:grpSpPr>
        <a:xfrm>
          <a:off x="0" y="0"/>
          <a:ext cx="0" cy="0"/>
          <a:chOff x="0" y="0"/>
          <a:chExt cx="0" cy="0"/>
        </a:xfrm>
      </p:grpSpPr>
      <p:sp>
        <p:nvSpPr>
          <p:cNvPr id="3" name="Freeform: Shape 2">
            <a:extLst>
              <a:ext uri="{FF2B5EF4-FFF2-40B4-BE49-F238E27FC236}">
                <a16:creationId xmlns:a16="http://schemas.microsoft.com/office/drawing/2014/main" id="{4A003483-EE35-9CBD-8A84-22994FBCEE02}"/>
              </a:ext>
            </a:extLst>
          </p:cNvPr>
          <p:cNvSpPr/>
          <p:nvPr userDrawn="1"/>
        </p:nvSpPr>
        <p:spPr>
          <a:xfrm>
            <a:off x="0" y="0"/>
            <a:ext cx="4904741" cy="6858000"/>
          </a:xfrm>
          <a:custGeom>
            <a:avLst/>
            <a:gdLst>
              <a:gd name="connsiteX0" fmla="*/ 0 w 4904741"/>
              <a:gd name="connsiteY0" fmla="*/ 0 h 6858000"/>
              <a:gd name="connsiteX1" fmla="*/ 2214462 w 4904741"/>
              <a:gd name="connsiteY1" fmla="*/ 0 h 6858000"/>
              <a:gd name="connsiteX2" fmla="*/ 2675702 w 4904741"/>
              <a:gd name="connsiteY2" fmla="*/ 0 h 6858000"/>
              <a:gd name="connsiteX3" fmla="*/ 4904741 w 4904741"/>
              <a:gd name="connsiteY3" fmla="*/ 0 h 6858000"/>
              <a:gd name="connsiteX4" fmla="*/ 2728379 w 4904741"/>
              <a:gd name="connsiteY4" fmla="*/ 6858000 h 6858000"/>
              <a:gd name="connsiteX5" fmla="*/ 2675702 w 4904741"/>
              <a:gd name="connsiteY5" fmla="*/ 6858000 h 6858000"/>
              <a:gd name="connsiteX6" fmla="*/ 38100 w 4904741"/>
              <a:gd name="connsiteY6" fmla="*/ 6858000 h 6858000"/>
              <a:gd name="connsiteX7" fmla="*/ 0 w 4904741"/>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04741" h="6858000">
                <a:moveTo>
                  <a:pt x="0" y="0"/>
                </a:moveTo>
                <a:lnTo>
                  <a:pt x="2214462" y="0"/>
                </a:lnTo>
                <a:lnTo>
                  <a:pt x="2675702" y="0"/>
                </a:lnTo>
                <a:lnTo>
                  <a:pt x="4904741" y="0"/>
                </a:lnTo>
                <a:lnTo>
                  <a:pt x="2728379" y="6858000"/>
                </a:lnTo>
                <a:lnTo>
                  <a:pt x="2675702" y="6858000"/>
                </a:lnTo>
                <a:lnTo>
                  <a:pt x="38100" y="6858000"/>
                </a:lnTo>
                <a:lnTo>
                  <a:pt x="0" y="6858000"/>
                </a:lnTo>
                <a:close/>
              </a:path>
            </a:pathLst>
          </a:custGeom>
          <a:gradFill flip="none" rotWithShape="1">
            <a:gsLst>
              <a:gs pos="0">
                <a:srgbClr val="2D1541"/>
              </a:gs>
              <a:gs pos="50000">
                <a:srgbClr val="582A82"/>
              </a:gs>
              <a:gs pos="96000">
                <a:schemeClr val="accent1"/>
              </a:gs>
            </a:gsLst>
            <a:lin ang="1062000" scaled="0"/>
            <a:tileRect/>
          </a:gradFill>
          <a:ln>
            <a:noFill/>
          </a:ln>
          <a:effectLst>
            <a:outerShdw dist="76200" algn="l" rotWithShape="0">
              <a:schemeClr val="accent1">
                <a:alpha val="6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9" name="logo">
            <a:extLst>
              <a:ext uri="{FF2B5EF4-FFF2-40B4-BE49-F238E27FC236}">
                <a16:creationId xmlns:a16="http://schemas.microsoft.com/office/drawing/2014/main" id="{2770DEDA-191E-FBE1-6A20-4E9832B72969}"/>
              </a:ext>
            </a:extLst>
          </p:cNvPr>
          <p:cNvSpPr/>
          <p:nvPr userDrawn="1"/>
        </p:nvSpPr>
        <p:spPr>
          <a:xfrm>
            <a:off x="755369" y="3161060"/>
            <a:ext cx="2110764" cy="459338"/>
          </a:xfrm>
          <a:custGeom>
            <a:avLst/>
            <a:gdLst>
              <a:gd name="connsiteX0" fmla="*/ 183261 w 2631852"/>
              <a:gd name="connsiteY0" fmla="*/ 66961 h 572738"/>
              <a:gd name="connsiteX1" fmla="*/ 135541 w 2631852"/>
              <a:gd name="connsiteY1" fmla="*/ 36195 h 572738"/>
              <a:gd name="connsiteX2" fmla="*/ 87820 w 2631852"/>
              <a:gd name="connsiteY2" fmla="*/ 66961 h 572738"/>
              <a:gd name="connsiteX3" fmla="*/ 87820 w 2631852"/>
              <a:gd name="connsiteY3" fmla="*/ 114681 h 572738"/>
              <a:gd name="connsiteX4" fmla="*/ 106680 w 2631852"/>
              <a:gd name="connsiteY4" fmla="*/ 155543 h 572738"/>
              <a:gd name="connsiteX5" fmla="*/ 238506 w 2631852"/>
              <a:gd name="connsiteY5" fmla="*/ 268510 h 572738"/>
              <a:gd name="connsiteX6" fmla="*/ 268605 w 2631852"/>
              <a:gd name="connsiteY6" fmla="*/ 323755 h 572738"/>
              <a:gd name="connsiteX7" fmla="*/ 268605 w 2631852"/>
              <a:gd name="connsiteY7" fmla="*/ 395287 h 572738"/>
              <a:gd name="connsiteX8" fmla="*/ 135541 w 2631852"/>
              <a:gd name="connsiteY8" fmla="*/ 461772 h 572738"/>
              <a:gd name="connsiteX9" fmla="*/ 0 w 2631852"/>
              <a:gd name="connsiteY9" fmla="*/ 395287 h 572738"/>
              <a:gd name="connsiteX10" fmla="*/ 0 w 2631852"/>
              <a:gd name="connsiteY10" fmla="*/ 333089 h 572738"/>
              <a:gd name="connsiteX11" fmla="*/ 82868 w 2631852"/>
              <a:gd name="connsiteY11" fmla="*/ 333089 h 572738"/>
              <a:gd name="connsiteX12" fmla="*/ 82868 w 2631852"/>
              <a:gd name="connsiteY12" fmla="*/ 392716 h 572738"/>
              <a:gd name="connsiteX13" fmla="*/ 135541 w 2631852"/>
              <a:gd name="connsiteY13" fmla="*/ 426625 h 572738"/>
              <a:gd name="connsiteX14" fmla="*/ 185738 w 2631852"/>
              <a:gd name="connsiteY14" fmla="*/ 392716 h 572738"/>
              <a:gd name="connsiteX15" fmla="*/ 185738 w 2631852"/>
              <a:gd name="connsiteY15" fmla="*/ 329375 h 572738"/>
              <a:gd name="connsiteX16" fmla="*/ 161925 w 2631852"/>
              <a:gd name="connsiteY16" fmla="*/ 286036 h 572738"/>
              <a:gd name="connsiteX17" fmla="*/ 40100 w 2631852"/>
              <a:gd name="connsiteY17" fmla="*/ 179927 h 572738"/>
              <a:gd name="connsiteX18" fmla="*/ 4953 w 2631852"/>
              <a:gd name="connsiteY18" fmla="*/ 122206 h 572738"/>
              <a:gd name="connsiteX19" fmla="*/ 4953 w 2631852"/>
              <a:gd name="connsiteY19" fmla="*/ 67627 h 572738"/>
              <a:gd name="connsiteX20" fmla="*/ 135541 w 2631852"/>
              <a:gd name="connsiteY20" fmla="*/ 1048 h 572738"/>
              <a:gd name="connsiteX21" fmla="*/ 266129 w 2631852"/>
              <a:gd name="connsiteY21" fmla="*/ 64484 h 572738"/>
              <a:gd name="connsiteX22" fmla="*/ 266129 w 2631852"/>
              <a:gd name="connsiteY22" fmla="*/ 122206 h 572738"/>
              <a:gd name="connsiteX23" fmla="*/ 183261 w 2631852"/>
              <a:gd name="connsiteY23" fmla="*/ 122206 h 572738"/>
              <a:gd name="connsiteX24" fmla="*/ 183261 w 2631852"/>
              <a:gd name="connsiteY24" fmla="*/ 66961 h 572738"/>
              <a:gd name="connsiteX25" fmla="*/ 982218 w 2631852"/>
              <a:gd name="connsiteY25" fmla="*/ 76581 h 572738"/>
              <a:gd name="connsiteX26" fmla="*/ 1127855 w 2631852"/>
              <a:gd name="connsiteY26" fmla="*/ 0 h 572738"/>
              <a:gd name="connsiteX27" fmla="*/ 1273493 w 2631852"/>
              <a:gd name="connsiteY27" fmla="*/ 76581 h 572738"/>
              <a:gd name="connsiteX28" fmla="*/ 1273493 w 2631852"/>
              <a:gd name="connsiteY28" fmla="*/ 384143 h 572738"/>
              <a:gd name="connsiteX29" fmla="*/ 1127855 w 2631852"/>
              <a:gd name="connsiteY29" fmla="*/ 460724 h 572738"/>
              <a:gd name="connsiteX30" fmla="*/ 982218 w 2631852"/>
              <a:gd name="connsiteY30" fmla="*/ 384143 h 572738"/>
              <a:gd name="connsiteX31" fmla="*/ 982218 w 2631852"/>
              <a:gd name="connsiteY31" fmla="*/ 76581 h 572738"/>
              <a:gd name="connsiteX32" fmla="*/ 1065086 w 2631852"/>
              <a:gd name="connsiteY32" fmla="*/ 382905 h 572738"/>
              <a:gd name="connsiteX33" fmla="*/ 1127855 w 2631852"/>
              <a:gd name="connsiteY33" fmla="*/ 425577 h 572738"/>
              <a:gd name="connsiteX34" fmla="*/ 1190625 w 2631852"/>
              <a:gd name="connsiteY34" fmla="*/ 382905 h 572738"/>
              <a:gd name="connsiteX35" fmla="*/ 1190625 w 2631852"/>
              <a:gd name="connsiteY35" fmla="*/ 77914 h 572738"/>
              <a:gd name="connsiteX36" fmla="*/ 1127855 w 2631852"/>
              <a:gd name="connsiteY36" fmla="*/ 35242 h 572738"/>
              <a:gd name="connsiteX37" fmla="*/ 1065086 w 2631852"/>
              <a:gd name="connsiteY37" fmla="*/ 77914 h 572738"/>
              <a:gd name="connsiteX38" fmla="*/ 1065086 w 2631852"/>
              <a:gd name="connsiteY38" fmla="*/ 382905 h 572738"/>
              <a:gd name="connsiteX39" fmla="*/ 1319212 w 2631852"/>
              <a:gd name="connsiteY39" fmla="*/ 3810 h 572738"/>
              <a:gd name="connsiteX40" fmla="*/ 1451039 w 2631852"/>
              <a:gd name="connsiteY40" fmla="*/ 3810 h 572738"/>
              <a:gd name="connsiteX41" fmla="*/ 1589151 w 2631852"/>
              <a:gd name="connsiteY41" fmla="*/ 72866 h 572738"/>
              <a:gd name="connsiteX42" fmla="*/ 1589151 w 2631852"/>
              <a:gd name="connsiteY42" fmla="*/ 183928 h 572738"/>
              <a:gd name="connsiteX43" fmla="*/ 1451134 w 2631852"/>
              <a:gd name="connsiteY43" fmla="*/ 252984 h 572738"/>
              <a:gd name="connsiteX44" fmla="*/ 1402175 w 2631852"/>
              <a:gd name="connsiteY44" fmla="*/ 252984 h 572738"/>
              <a:gd name="connsiteX45" fmla="*/ 1402175 w 2631852"/>
              <a:gd name="connsiteY45" fmla="*/ 457010 h 572738"/>
              <a:gd name="connsiteX46" fmla="*/ 1319308 w 2631852"/>
              <a:gd name="connsiteY46" fmla="*/ 457010 h 572738"/>
              <a:gd name="connsiteX47" fmla="*/ 1319308 w 2631852"/>
              <a:gd name="connsiteY47" fmla="*/ 3810 h 572738"/>
              <a:gd name="connsiteX48" fmla="*/ 1442276 w 2631852"/>
              <a:gd name="connsiteY48" fmla="*/ 217837 h 572738"/>
              <a:gd name="connsiteX49" fmla="*/ 1506283 w 2631852"/>
              <a:gd name="connsiteY49" fmla="*/ 189548 h 572738"/>
              <a:gd name="connsiteX50" fmla="*/ 1506283 w 2631852"/>
              <a:gd name="connsiteY50" fmla="*/ 67151 h 572738"/>
              <a:gd name="connsiteX51" fmla="*/ 1442276 w 2631852"/>
              <a:gd name="connsiteY51" fmla="*/ 38862 h 572738"/>
              <a:gd name="connsiteX52" fmla="*/ 1402080 w 2631852"/>
              <a:gd name="connsiteY52" fmla="*/ 38862 h 572738"/>
              <a:gd name="connsiteX53" fmla="*/ 1402080 w 2631852"/>
              <a:gd name="connsiteY53" fmla="*/ 217837 h 572738"/>
              <a:gd name="connsiteX54" fmla="*/ 1442276 w 2631852"/>
              <a:gd name="connsiteY54" fmla="*/ 217837 h 572738"/>
              <a:gd name="connsiteX55" fmla="*/ 1796034 w 2631852"/>
              <a:gd name="connsiteY55" fmla="*/ 65913 h 572738"/>
              <a:gd name="connsiteX56" fmla="*/ 1748409 w 2631852"/>
              <a:gd name="connsiteY56" fmla="*/ 35147 h 572738"/>
              <a:gd name="connsiteX57" fmla="*/ 1700594 w 2631852"/>
              <a:gd name="connsiteY57" fmla="*/ 65913 h 572738"/>
              <a:gd name="connsiteX58" fmla="*/ 1700594 w 2631852"/>
              <a:gd name="connsiteY58" fmla="*/ 113633 h 572738"/>
              <a:gd name="connsiteX59" fmla="*/ 1719453 w 2631852"/>
              <a:gd name="connsiteY59" fmla="*/ 154400 h 572738"/>
              <a:gd name="connsiteX60" fmla="*/ 1851279 w 2631852"/>
              <a:gd name="connsiteY60" fmla="*/ 267367 h 572738"/>
              <a:gd name="connsiteX61" fmla="*/ 1881378 w 2631852"/>
              <a:gd name="connsiteY61" fmla="*/ 322612 h 572738"/>
              <a:gd name="connsiteX62" fmla="*/ 1881378 w 2631852"/>
              <a:gd name="connsiteY62" fmla="*/ 394145 h 572738"/>
              <a:gd name="connsiteX63" fmla="*/ 1748314 w 2631852"/>
              <a:gd name="connsiteY63" fmla="*/ 460629 h 572738"/>
              <a:gd name="connsiteX64" fmla="*/ 1612678 w 2631852"/>
              <a:gd name="connsiteY64" fmla="*/ 394049 h 572738"/>
              <a:gd name="connsiteX65" fmla="*/ 1612678 w 2631852"/>
              <a:gd name="connsiteY65" fmla="*/ 331946 h 572738"/>
              <a:gd name="connsiteX66" fmla="*/ 1695545 w 2631852"/>
              <a:gd name="connsiteY66" fmla="*/ 331946 h 572738"/>
              <a:gd name="connsiteX67" fmla="*/ 1695545 w 2631852"/>
              <a:gd name="connsiteY67" fmla="*/ 391573 h 572738"/>
              <a:gd name="connsiteX68" fmla="*/ 1748314 w 2631852"/>
              <a:gd name="connsiteY68" fmla="*/ 425482 h 572738"/>
              <a:gd name="connsiteX69" fmla="*/ 1798511 w 2631852"/>
              <a:gd name="connsiteY69" fmla="*/ 391573 h 572738"/>
              <a:gd name="connsiteX70" fmla="*/ 1798511 w 2631852"/>
              <a:gd name="connsiteY70" fmla="*/ 328327 h 572738"/>
              <a:gd name="connsiteX71" fmla="*/ 1774698 w 2631852"/>
              <a:gd name="connsiteY71" fmla="*/ 284988 h 572738"/>
              <a:gd name="connsiteX72" fmla="*/ 1652969 w 2631852"/>
              <a:gd name="connsiteY72" fmla="*/ 178880 h 572738"/>
              <a:gd name="connsiteX73" fmla="*/ 1617821 w 2631852"/>
              <a:gd name="connsiteY73" fmla="*/ 121158 h 572738"/>
              <a:gd name="connsiteX74" fmla="*/ 1617821 w 2631852"/>
              <a:gd name="connsiteY74" fmla="*/ 66484 h 572738"/>
              <a:gd name="connsiteX75" fmla="*/ 1748409 w 2631852"/>
              <a:gd name="connsiteY75" fmla="*/ 0 h 572738"/>
              <a:gd name="connsiteX76" fmla="*/ 1878902 w 2631852"/>
              <a:gd name="connsiteY76" fmla="*/ 63437 h 572738"/>
              <a:gd name="connsiteX77" fmla="*/ 1878902 w 2631852"/>
              <a:gd name="connsiteY77" fmla="*/ 121158 h 572738"/>
              <a:gd name="connsiteX78" fmla="*/ 1796034 w 2631852"/>
              <a:gd name="connsiteY78" fmla="*/ 121158 h 572738"/>
              <a:gd name="connsiteX79" fmla="*/ 1796034 w 2631852"/>
              <a:gd name="connsiteY79" fmla="*/ 65913 h 572738"/>
              <a:gd name="connsiteX80" fmla="*/ 2407444 w 2631852"/>
              <a:gd name="connsiteY80" fmla="*/ 65913 h 572738"/>
              <a:gd name="connsiteX81" fmla="*/ 2359724 w 2631852"/>
              <a:gd name="connsiteY81" fmla="*/ 35147 h 572738"/>
              <a:gd name="connsiteX82" fmla="*/ 2312003 w 2631852"/>
              <a:gd name="connsiteY82" fmla="*/ 65913 h 572738"/>
              <a:gd name="connsiteX83" fmla="*/ 2312003 w 2631852"/>
              <a:gd name="connsiteY83" fmla="*/ 113633 h 572738"/>
              <a:gd name="connsiteX84" fmla="*/ 2330863 w 2631852"/>
              <a:gd name="connsiteY84" fmla="*/ 154400 h 572738"/>
              <a:gd name="connsiteX85" fmla="*/ 2462689 w 2631852"/>
              <a:gd name="connsiteY85" fmla="*/ 267367 h 572738"/>
              <a:gd name="connsiteX86" fmla="*/ 2492788 w 2631852"/>
              <a:gd name="connsiteY86" fmla="*/ 322612 h 572738"/>
              <a:gd name="connsiteX87" fmla="*/ 2492788 w 2631852"/>
              <a:gd name="connsiteY87" fmla="*/ 394145 h 572738"/>
              <a:gd name="connsiteX88" fmla="*/ 2359724 w 2631852"/>
              <a:gd name="connsiteY88" fmla="*/ 460629 h 572738"/>
              <a:gd name="connsiteX89" fmla="*/ 2224088 w 2631852"/>
              <a:gd name="connsiteY89" fmla="*/ 394145 h 572738"/>
              <a:gd name="connsiteX90" fmla="*/ 2224088 w 2631852"/>
              <a:gd name="connsiteY90" fmla="*/ 332042 h 572738"/>
              <a:gd name="connsiteX91" fmla="*/ 2306955 w 2631852"/>
              <a:gd name="connsiteY91" fmla="*/ 332042 h 572738"/>
              <a:gd name="connsiteX92" fmla="*/ 2306955 w 2631852"/>
              <a:gd name="connsiteY92" fmla="*/ 391668 h 572738"/>
              <a:gd name="connsiteX93" fmla="*/ 2359724 w 2631852"/>
              <a:gd name="connsiteY93" fmla="*/ 425577 h 572738"/>
              <a:gd name="connsiteX94" fmla="*/ 2409920 w 2631852"/>
              <a:gd name="connsiteY94" fmla="*/ 391668 h 572738"/>
              <a:gd name="connsiteX95" fmla="*/ 2409920 w 2631852"/>
              <a:gd name="connsiteY95" fmla="*/ 328327 h 572738"/>
              <a:gd name="connsiteX96" fmla="*/ 2386013 w 2631852"/>
              <a:gd name="connsiteY96" fmla="*/ 284988 h 572738"/>
              <a:gd name="connsiteX97" fmla="*/ 2264283 w 2631852"/>
              <a:gd name="connsiteY97" fmla="*/ 178880 h 572738"/>
              <a:gd name="connsiteX98" fmla="*/ 2229136 w 2631852"/>
              <a:gd name="connsiteY98" fmla="*/ 121158 h 572738"/>
              <a:gd name="connsiteX99" fmla="*/ 2229136 w 2631852"/>
              <a:gd name="connsiteY99" fmla="*/ 66484 h 572738"/>
              <a:gd name="connsiteX100" fmla="*/ 2359724 w 2631852"/>
              <a:gd name="connsiteY100" fmla="*/ 0 h 572738"/>
              <a:gd name="connsiteX101" fmla="*/ 2490216 w 2631852"/>
              <a:gd name="connsiteY101" fmla="*/ 63437 h 572738"/>
              <a:gd name="connsiteX102" fmla="*/ 2490216 w 2631852"/>
              <a:gd name="connsiteY102" fmla="*/ 121158 h 572738"/>
              <a:gd name="connsiteX103" fmla="*/ 2407444 w 2631852"/>
              <a:gd name="connsiteY103" fmla="*/ 121158 h 572738"/>
              <a:gd name="connsiteX104" fmla="*/ 2407444 w 2631852"/>
              <a:gd name="connsiteY104" fmla="*/ 65913 h 572738"/>
              <a:gd name="connsiteX105" fmla="*/ 343376 w 2631852"/>
              <a:gd name="connsiteY105" fmla="*/ 572738 h 572738"/>
              <a:gd name="connsiteX106" fmla="*/ 426339 w 2631852"/>
              <a:gd name="connsiteY106" fmla="*/ 572738 h 572738"/>
              <a:gd name="connsiteX107" fmla="*/ 607886 w 2631852"/>
              <a:gd name="connsiteY107" fmla="*/ 3810 h 572738"/>
              <a:gd name="connsiteX108" fmla="*/ 524923 w 2631852"/>
              <a:gd name="connsiteY108" fmla="*/ 3810 h 572738"/>
              <a:gd name="connsiteX109" fmla="*/ 343376 w 2631852"/>
              <a:gd name="connsiteY109" fmla="*/ 572738 h 572738"/>
              <a:gd name="connsiteX110" fmla="*/ 435578 w 2631852"/>
              <a:gd name="connsiteY110" fmla="*/ 226981 h 572738"/>
              <a:gd name="connsiteX111" fmla="*/ 364807 w 2631852"/>
              <a:gd name="connsiteY111" fmla="*/ 4858 h 572738"/>
              <a:gd name="connsiteX112" fmla="*/ 281845 w 2631852"/>
              <a:gd name="connsiteY112" fmla="*/ 4858 h 572738"/>
              <a:gd name="connsiteX113" fmla="*/ 394049 w 2631852"/>
              <a:gd name="connsiteY113" fmla="*/ 357283 h 572738"/>
              <a:gd name="connsiteX114" fmla="*/ 435578 w 2631852"/>
              <a:gd name="connsiteY114" fmla="*/ 226981 h 572738"/>
              <a:gd name="connsiteX115" fmla="*/ 1955292 w 2631852"/>
              <a:gd name="connsiteY115" fmla="*/ 572738 h 572738"/>
              <a:gd name="connsiteX116" fmla="*/ 2038255 w 2631852"/>
              <a:gd name="connsiteY116" fmla="*/ 572738 h 572738"/>
              <a:gd name="connsiteX117" fmla="*/ 2219801 w 2631852"/>
              <a:gd name="connsiteY117" fmla="*/ 3715 h 572738"/>
              <a:gd name="connsiteX118" fmla="*/ 2136839 w 2631852"/>
              <a:gd name="connsiteY118" fmla="*/ 3715 h 572738"/>
              <a:gd name="connsiteX119" fmla="*/ 1955292 w 2631852"/>
              <a:gd name="connsiteY119" fmla="*/ 572738 h 572738"/>
              <a:gd name="connsiteX120" fmla="*/ 2047875 w 2631852"/>
              <a:gd name="connsiteY120" fmla="*/ 225933 h 572738"/>
              <a:gd name="connsiteX121" fmla="*/ 1977104 w 2631852"/>
              <a:gd name="connsiteY121" fmla="*/ 3810 h 572738"/>
              <a:gd name="connsiteX122" fmla="*/ 1894141 w 2631852"/>
              <a:gd name="connsiteY122" fmla="*/ 3810 h 572738"/>
              <a:gd name="connsiteX123" fmla="*/ 2006346 w 2631852"/>
              <a:gd name="connsiteY123" fmla="*/ 356235 h 572738"/>
              <a:gd name="connsiteX124" fmla="*/ 2047875 w 2631852"/>
              <a:gd name="connsiteY124" fmla="*/ 225933 h 572738"/>
              <a:gd name="connsiteX125" fmla="*/ 931164 w 2631852"/>
              <a:gd name="connsiteY125" fmla="*/ 457010 h 572738"/>
              <a:gd name="connsiteX126" fmla="*/ 931545 w 2631852"/>
              <a:gd name="connsiteY126" fmla="*/ 457010 h 572738"/>
              <a:gd name="connsiteX127" fmla="*/ 931545 w 2631852"/>
              <a:gd name="connsiteY127" fmla="*/ 72962 h 572738"/>
              <a:gd name="connsiteX128" fmla="*/ 793528 w 2631852"/>
              <a:gd name="connsiteY128" fmla="*/ 3905 h 572738"/>
              <a:gd name="connsiteX129" fmla="*/ 633698 w 2631852"/>
              <a:gd name="connsiteY129" fmla="*/ 3905 h 572738"/>
              <a:gd name="connsiteX130" fmla="*/ 633698 w 2631852"/>
              <a:gd name="connsiteY130" fmla="*/ 457105 h 572738"/>
              <a:gd name="connsiteX131" fmla="*/ 716471 w 2631852"/>
              <a:gd name="connsiteY131" fmla="*/ 457105 h 572738"/>
              <a:gd name="connsiteX132" fmla="*/ 716566 w 2631852"/>
              <a:gd name="connsiteY132" fmla="*/ 457010 h 572738"/>
              <a:gd name="connsiteX133" fmla="*/ 716566 w 2631852"/>
              <a:gd name="connsiteY133" fmla="*/ 39052 h 572738"/>
              <a:gd name="connsiteX134" fmla="*/ 784670 w 2631852"/>
              <a:gd name="connsiteY134" fmla="*/ 39052 h 572738"/>
              <a:gd name="connsiteX135" fmla="*/ 848678 w 2631852"/>
              <a:gd name="connsiteY135" fmla="*/ 67342 h 572738"/>
              <a:gd name="connsiteX136" fmla="*/ 848678 w 2631852"/>
              <a:gd name="connsiteY136" fmla="*/ 457010 h 572738"/>
              <a:gd name="connsiteX137" fmla="*/ 931164 w 2631852"/>
              <a:gd name="connsiteY137" fmla="*/ 457010 h 572738"/>
              <a:gd name="connsiteX138" fmla="*/ 2524982 w 2631852"/>
              <a:gd name="connsiteY138" fmla="*/ 59722 h 572738"/>
              <a:gd name="connsiteX139" fmla="*/ 2578608 w 2631852"/>
              <a:gd name="connsiteY139" fmla="*/ 7144 h 572738"/>
              <a:gd name="connsiteX140" fmla="*/ 2631853 w 2631852"/>
              <a:gd name="connsiteY140" fmla="*/ 59722 h 572738"/>
              <a:gd name="connsiteX141" fmla="*/ 2578608 w 2631852"/>
              <a:gd name="connsiteY141" fmla="*/ 112681 h 572738"/>
              <a:gd name="connsiteX142" fmla="*/ 2524982 w 2631852"/>
              <a:gd name="connsiteY142" fmla="*/ 59722 h 572738"/>
              <a:gd name="connsiteX143" fmla="*/ 2578608 w 2631852"/>
              <a:gd name="connsiteY143" fmla="*/ 103918 h 572738"/>
              <a:gd name="connsiteX144" fmla="*/ 2621280 w 2631852"/>
              <a:gd name="connsiteY144" fmla="*/ 59817 h 572738"/>
              <a:gd name="connsiteX145" fmla="*/ 2578608 w 2631852"/>
              <a:gd name="connsiteY145" fmla="*/ 16002 h 572738"/>
              <a:gd name="connsiteX146" fmla="*/ 2535555 w 2631852"/>
              <a:gd name="connsiteY146" fmla="*/ 59817 h 572738"/>
              <a:gd name="connsiteX147" fmla="*/ 2578608 w 2631852"/>
              <a:gd name="connsiteY147" fmla="*/ 103918 h 572738"/>
              <a:gd name="connsiteX148" fmla="*/ 2567464 w 2631852"/>
              <a:gd name="connsiteY148" fmla="*/ 90297 h 572738"/>
              <a:gd name="connsiteX149" fmla="*/ 2558225 w 2631852"/>
              <a:gd name="connsiteY149" fmla="*/ 90297 h 572738"/>
              <a:gd name="connsiteX150" fmla="*/ 2558225 w 2631852"/>
              <a:gd name="connsiteY150" fmla="*/ 29432 h 572738"/>
              <a:gd name="connsiteX151" fmla="*/ 2581466 w 2631852"/>
              <a:gd name="connsiteY151" fmla="*/ 29432 h 572738"/>
              <a:gd name="connsiteX152" fmla="*/ 2602897 w 2631852"/>
              <a:gd name="connsiteY152" fmla="*/ 46768 h 572738"/>
              <a:gd name="connsiteX153" fmla="*/ 2587085 w 2631852"/>
              <a:gd name="connsiteY153" fmla="*/ 63532 h 572738"/>
              <a:gd name="connsiteX154" fmla="*/ 2604421 w 2631852"/>
              <a:gd name="connsiteY154" fmla="*/ 90297 h 572738"/>
              <a:gd name="connsiteX155" fmla="*/ 2594134 w 2631852"/>
              <a:gd name="connsiteY155" fmla="*/ 90297 h 572738"/>
              <a:gd name="connsiteX156" fmla="*/ 2578037 w 2631852"/>
              <a:gd name="connsiteY156" fmla="*/ 63913 h 572738"/>
              <a:gd name="connsiteX157" fmla="*/ 2567464 w 2631852"/>
              <a:gd name="connsiteY157" fmla="*/ 63913 h 572738"/>
              <a:gd name="connsiteX158" fmla="*/ 2567464 w 2631852"/>
              <a:gd name="connsiteY158" fmla="*/ 90297 h 572738"/>
              <a:gd name="connsiteX159" fmla="*/ 2578418 w 2631852"/>
              <a:gd name="connsiteY159" fmla="*/ 56102 h 572738"/>
              <a:gd name="connsiteX160" fmla="*/ 2593277 w 2631852"/>
              <a:gd name="connsiteY160" fmla="*/ 46196 h 572738"/>
              <a:gd name="connsiteX161" fmla="*/ 2580037 w 2631852"/>
              <a:gd name="connsiteY161" fmla="*/ 37243 h 572738"/>
              <a:gd name="connsiteX162" fmla="*/ 2567464 w 2631852"/>
              <a:gd name="connsiteY162" fmla="*/ 37243 h 572738"/>
              <a:gd name="connsiteX163" fmla="*/ 2567464 w 2631852"/>
              <a:gd name="connsiteY163" fmla="*/ 56102 h 572738"/>
              <a:gd name="connsiteX164" fmla="*/ 2578418 w 2631852"/>
              <a:gd name="connsiteY164" fmla="*/ 56102 h 572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Lst>
            <a:rect l="l" t="t" r="r" b="b"/>
            <a:pathLst>
              <a:path w="2631852" h="572738">
                <a:moveTo>
                  <a:pt x="183261" y="66961"/>
                </a:moveTo>
                <a:cubicBezTo>
                  <a:pt x="183261" y="49339"/>
                  <a:pt x="174498" y="36195"/>
                  <a:pt x="135541" y="36195"/>
                </a:cubicBezTo>
                <a:cubicBezTo>
                  <a:pt x="96679" y="36195"/>
                  <a:pt x="87820" y="49339"/>
                  <a:pt x="87820" y="66961"/>
                </a:cubicBezTo>
                <a:lnTo>
                  <a:pt x="87820" y="114681"/>
                </a:lnTo>
                <a:cubicBezTo>
                  <a:pt x="87820" y="129159"/>
                  <a:pt x="92869" y="143542"/>
                  <a:pt x="106680" y="155543"/>
                </a:cubicBezTo>
                <a:lnTo>
                  <a:pt x="238506" y="268510"/>
                </a:lnTo>
                <a:cubicBezTo>
                  <a:pt x="257366" y="284226"/>
                  <a:pt x="268605" y="303657"/>
                  <a:pt x="268605" y="323755"/>
                </a:cubicBezTo>
                <a:lnTo>
                  <a:pt x="268605" y="395287"/>
                </a:lnTo>
                <a:cubicBezTo>
                  <a:pt x="268605" y="437960"/>
                  <a:pt x="218408" y="461772"/>
                  <a:pt x="135541" y="461772"/>
                </a:cubicBezTo>
                <a:cubicBezTo>
                  <a:pt x="43910" y="461772"/>
                  <a:pt x="0" y="441103"/>
                  <a:pt x="0" y="395287"/>
                </a:cubicBezTo>
                <a:lnTo>
                  <a:pt x="0" y="333089"/>
                </a:lnTo>
                <a:lnTo>
                  <a:pt x="82868" y="333089"/>
                </a:lnTo>
                <a:lnTo>
                  <a:pt x="82868" y="392716"/>
                </a:lnTo>
                <a:cubicBezTo>
                  <a:pt x="82868" y="414052"/>
                  <a:pt x="99155" y="426625"/>
                  <a:pt x="135541" y="426625"/>
                </a:cubicBezTo>
                <a:cubicBezTo>
                  <a:pt x="169450" y="426625"/>
                  <a:pt x="185738" y="414052"/>
                  <a:pt x="185738" y="392716"/>
                </a:cubicBezTo>
                <a:lnTo>
                  <a:pt x="185738" y="329375"/>
                </a:lnTo>
                <a:cubicBezTo>
                  <a:pt x="185738" y="313658"/>
                  <a:pt x="179451" y="301752"/>
                  <a:pt x="161925" y="286036"/>
                </a:cubicBezTo>
                <a:lnTo>
                  <a:pt x="40100" y="179927"/>
                </a:lnTo>
                <a:cubicBezTo>
                  <a:pt x="17526" y="160496"/>
                  <a:pt x="4953" y="145352"/>
                  <a:pt x="4953" y="122206"/>
                </a:cubicBezTo>
                <a:lnTo>
                  <a:pt x="4953" y="67627"/>
                </a:lnTo>
                <a:cubicBezTo>
                  <a:pt x="4953" y="23051"/>
                  <a:pt x="51435" y="1048"/>
                  <a:pt x="135541" y="1048"/>
                </a:cubicBezTo>
                <a:cubicBezTo>
                  <a:pt x="228410" y="1048"/>
                  <a:pt x="266129" y="23051"/>
                  <a:pt x="266129" y="64484"/>
                </a:cubicBezTo>
                <a:lnTo>
                  <a:pt x="266129" y="122206"/>
                </a:lnTo>
                <a:lnTo>
                  <a:pt x="183261" y="122206"/>
                </a:lnTo>
                <a:lnTo>
                  <a:pt x="183261" y="66961"/>
                </a:lnTo>
                <a:close/>
                <a:moveTo>
                  <a:pt x="982218" y="76581"/>
                </a:moveTo>
                <a:cubicBezTo>
                  <a:pt x="982218" y="32004"/>
                  <a:pt x="1016127" y="0"/>
                  <a:pt x="1127855" y="0"/>
                </a:cubicBezTo>
                <a:cubicBezTo>
                  <a:pt x="1239583" y="0"/>
                  <a:pt x="1273493" y="32004"/>
                  <a:pt x="1273493" y="76581"/>
                </a:cubicBezTo>
                <a:lnTo>
                  <a:pt x="1273493" y="384143"/>
                </a:lnTo>
                <a:cubicBezTo>
                  <a:pt x="1273493" y="428720"/>
                  <a:pt x="1239583" y="460724"/>
                  <a:pt x="1127855" y="460724"/>
                </a:cubicBezTo>
                <a:cubicBezTo>
                  <a:pt x="1016127" y="460724"/>
                  <a:pt x="982218" y="428720"/>
                  <a:pt x="982218" y="384143"/>
                </a:cubicBezTo>
                <a:lnTo>
                  <a:pt x="982218" y="76581"/>
                </a:lnTo>
                <a:close/>
                <a:moveTo>
                  <a:pt x="1065086" y="382905"/>
                </a:moveTo>
                <a:cubicBezTo>
                  <a:pt x="1065086" y="408051"/>
                  <a:pt x="1075087" y="425577"/>
                  <a:pt x="1127855" y="425577"/>
                </a:cubicBezTo>
                <a:cubicBezTo>
                  <a:pt x="1180624" y="425577"/>
                  <a:pt x="1190625" y="407956"/>
                  <a:pt x="1190625" y="382905"/>
                </a:cubicBezTo>
                <a:lnTo>
                  <a:pt x="1190625" y="77914"/>
                </a:lnTo>
                <a:cubicBezTo>
                  <a:pt x="1190625" y="52768"/>
                  <a:pt x="1180529" y="35242"/>
                  <a:pt x="1127855" y="35242"/>
                </a:cubicBezTo>
                <a:cubicBezTo>
                  <a:pt x="1075087" y="35242"/>
                  <a:pt x="1065086" y="52864"/>
                  <a:pt x="1065086" y="77914"/>
                </a:cubicBezTo>
                <a:lnTo>
                  <a:pt x="1065086" y="382905"/>
                </a:lnTo>
                <a:close/>
                <a:moveTo>
                  <a:pt x="1319212" y="3810"/>
                </a:moveTo>
                <a:lnTo>
                  <a:pt x="1451039" y="3810"/>
                </a:lnTo>
                <a:cubicBezTo>
                  <a:pt x="1557719" y="3810"/>
                  <a:pt x="1589151" y="21431"/>
                  <a:pt x="1589151" y="72866"/>
                </a:cubicBezTo>
                <a:lnTo>
                  <a:pt x="1589151" y="183928"/>
                </a:lnTo>
                <a:cubicBezTo>
                  <a:pt x="1589151" y="235363"/>
                  <a:pt x="1557814" y="252984"/>
                  <a:pt x="1451134" y="252984"/>
                </a:cubicBezTo>
                <a:lnTo>
                  <a:pt x="1402175" y="252984"/>
                </a:lnTo>
                <a:lnTo>
                  <a:pt x="1402175" y="457010"/>
                </a:lnTo>
                <a:lnTo>
                  <a:pt x="1319308" y="457010"/>
                </a:lnTo>
                <a:lnTo>
                  <a:pt x="1319308" y="3810"/>
                </a:lnTo>
                <a:close/>
                <a:moveTo>
                  <a:pt x="1442276" y="217837"/>
                </a:moveTo>
                <a:cubicBezTo>
                  <a:pt x="1479995" y="217837"/>
                  <a:pt x="1506283" y="212788"/>
                  <a:pt x="1506283" y="189548"/>
                </a:cubicBezTo>
                <a:lnTo>
                  <a:pt x="1506283" y="67151"/>
                </a:lnTo>
                <a:cubicBezTo>
                  <a:pt x="1506283" y="43910"/>
                  <a:pt x="1479995" y="38862"/>
                  <a:pt x="1442276" y="38862"/>
                </a:cubicBezTo>
                <a:lnTo>
                  <a:pt x="1402080" y="38862"/>
                </a:lnTo>
                <a:lnTo>
                  <a:pt x="1402080" y="217837"/>
                </a:lnTo>
                <a:lnTo>
                  <a:pt x="1442276" y="217837"/>
                </a:lnTo>
                <a:close/>
                <a:moveTo>
                  <a:pt x="1796034" y="65913"/>
                </a:moveTo>
                <a:cubicBezTo>
                  <a:pt x="1796034" y="48292"/>
                  <a:pt x="1787271" y="35147"/>
                  <a:pt x="1748409" y="35147"/>
                </a:cubicBezTo>
                <a:cubicBezTo>
                  <a:pt x="1709452" y="35147"/>
                  <a:pt x="1700594" y="48292"/>
                  <a:pt x="1700594" y="65913"/>
                </a:cubicBezTo>
                <a:lnTo>
                  <a:pt x="1700594" y="113633"/>
                </a:lnTo>
                <a:cubicBezTo>
                  <a:pt x="1700594" y="128016"/>
                  <a:pt x="1705642" y="142494"/>
                  <a:pt x="1719453" y="154400"/>
                </a:cubicBezTo>
                <a:lnTo>
                  <a:pt x="1851279" y="267367"/>
                </a:lnTo>
                <a:cubicBezTo>
                  <a:pt x="1870043" y="283083"/>
                  <a:pt x="1881378" y="302514"/>
                  <a:pt x="1881378" y="322612"/>
                </a:cubicBezTo>
                <a:lnTo>
                  <a:pt x="1881378" y="394145"/>
                </a:lnTo>
                <a:cubicBezTo>
                  <a:pt x="1881378" y="436817"/>
                  <a:pt x="1831181" y="460629"/>
                  <a:pt x="1748314" y="460629"/>
                </a:cubicBezTo>
                <a:cubicBezTo>
                  <a:pt x="1656683" y="460629"/>
                  <a:pt x="1612678" y="439960"/>
                  <a:pt x="1612678" y="394049"/>
                </a:cubicBezTo>
                <a:lnTo>
                  <a:pt x="1612678" y="331946"/>
                </a:lnTo>
                <a:lnTo>
                  <a:pt x="1695545" y="331946"/>
                </a:lnTo>
                <a:lnTo>
                  <a:pt x="1695545" y="391573"/>
                </a:lnTo>
                <a:cubicBezTo>
                  <a:pt x="1695545" y="412909"/>
                  <a:pt x="1711833" y="425482"/>
                  <a:pt x="1748314" y="425482"/>
                </a:cubicBezTo>
                <a:cubicBezTo>
                  <a:pt x="1782223" y="425482"/>
                  <a:pt x="1798511" y="412909"/>
                  <a:pt x="1798511" y="391573"/>
                </a:cubicBezTo>
                <a:lnTo>
                  <a:pt x="1798511" y="328327"/>
                </a:lnTo>
                <a:cubicBezTo>
                  <a:pt x="1798511" y="312610"/>
                  <a:pt x="1792319" y="300704"/>
                  <a:pt x="1774698" y="284988"/>
                </a:cubicBezTo>
                <a:lnTo>
                  <a:pt x="1652969" y="178880"/>
                </a:lnTo>
                <a:cubicBezTo>
                  <a:pt x="1630394" y="159449"/>
                  <a:pt x="1617821" y="144399"/>
                  <a:pt x="1617821" y="121158"/>
                </a:cubicBezTo>
                <a:lnTo>
                  <a:pt x="1617821" y="66484"/>
                </a:lnTo>
                <a:cubicBezTo>
                  <a:pt x="1617821" y="21907"/>
                  <a:pt x="1664208" y="0"/>
                  <a:pt x="1748409" y="0"/>
                </a:cubicBezTo>
                <a:cubicBezTo>
                  <a:pt x="1841278" y="0"/>
                  <a:pt x="1878902" y="21907"/>
                  <a:pt x="1878902" y="63437"/>
                </a:cubicBezTo>
                <a:lnTo>
                  <a:pt x="1878902" y="121158"/>
                </a:lnTo>
                <a:lnTo>
                  <a:pt x="1796034" y="121158"/>
                </a:lnTo>
                <a:lnTo>
                  <a:pt x="1796034" y="65913"/>
                </a:lnTo>
                <a:close/>
                <a:moveTo>
                  <a:pt x="2407444" y="65913"/>
                </a:moveTo>
                <a:cubicBezTo>
                  <a:pt x="2407444" y="48387"/>
                  <a:pt x="2398585" y="35147"/>
                  <a:pt x="2359724" y="35147"/>
                </a:cubicBezTo>
                <a:cubicBezTo>
                  <a:pt x="2320862" y="35147"/>
                  <a:pt x="2312003" y="48292"/>
                  <a:pt x="2312003" y="65913"/>
                </a:cubicBezTo>
                <a:lnTo>
                  <a:pt x="2312003" y="113633"/>
                </a:lnTo>
                <a:cubicBezTo>
                  <a:pt x="2312003" y="128111"/>
                  <a:pt x="2317052" y="142494"/>
                  <a:pt x="2330863" y="154400"/>
                </a:cubicBezTo>
                <a:lnTo>
                  <a:pt x="2462689" y="267367"/>
                </a:lnTo>
                <a:cubicBezTo>
                  <a:pt x="2481548" y="283083"/>
                  <a:pt x="2492788" y="302514"/>
                  <a:pt x="2492788" y="322612"/>
                </a:cubicBezTo>
                <a:lnTo>
                  <a:pt x="2492788" y="394145"/>
                </a:lnTo>
                <a:cubicBezTo>
                  <a:pt x="2492788" y="436817"/>
                  <a:pt x="2442591" y="460629"/>
                  <a:pt x="2359724" y="460629"/>
                </a:cubicBezTo>
                <a:cubicBezTo>
                  <a:pt x="2268093" y="460629"/>
                  <a:pt x="2224088" y="439960"/>
                  <a:pt x="2224088" y="394145"/>
                </a:cubicBezTo>
                <a:lnTo>
                  <a:pt x="2224088" y="332042"/>
                </a:lnTo>
                <a:lnTo>
                  <a:pt x="2306955" y="332042"/>
                </a:lnTo>
                <a:lnTo>
                  <a:pt x="2306955" y="391668"/>
                </a:lnTo>
                <a:cubicBezTo>
                  <a:pt x="2306955" y="413004"/>
                  <a:pt x="2323338" y="425577"/>
                  <a:pt x="2359724" y="425577"/>
                </a:cubicBezTo>
                <a:cubicBezTo>
                  <a:pt x="2393537" y="425577"/>
                  <a:pt x="2409920" y="413004"/>
                  <a:pt x="2409920" y="391668"/>
                </a:cubicBezTo>
                <a:lnTo>
                  <a:pt x="2409920" y="328327"/>
                </a:lnTo>
                <a:cubicBezTo>
                  <a:pt x="2409920" y="312610"/>
                  <a:pt x="2403634" y="300704"/>
                  <a:pt x="2386013" y="284988"/>
                </a:cubicBezTo>
                <a:lnTo>
                  <a:pt x="2264283" y="178880"/>
                </a:lnTo>
                <a:cubicBezTo>
                  <a:pt x="2241709" y="159449"/>
                  <a:pt x="2229136" y="144399"/>
                  <a:pt x="2229136" y="121158"/>
                </a:cubicBezTo>
                <a:lnTo>
                  <a:pt x="2229136" y="66484"/>
                </a:lnTo>
                <a:cubicBezTo>
                  <a:pt x="2229136" y="21907"/>
                  <a:pt x="2275618" y="0"/>
                  <a:pt x="2359724" y="0"/>
                </a:cubicBezTo>
                <a:cubicBezTo>
                  <a:pt x="2452592" y="0"/>
                  <a:pt x="2490216" y="22003"/>
                  <a:pt x="2490216" y="63437"/>
                </a:cubicBezTo>
                <a:lnTo>
                  <a:pt x="2490216" y="121158"/>
                </a:lnTo>
                <a:lnTo>
                  <a:pt x="2407444" y="121158"/>
                </a:lnTo>
                <a:lnTo>
                  <a:pt x="2407444" y="65913"/>
                </a:lnTo>
                <a:close/>
                <a:moveTo>
                  <a:pt x="343376" y="572738"/>
                </a:moveTo>
                <a:lnTo>
                  <a:pt x="426339" y="572738"/>
                </a:lnTo>
                <a:lnTo>
                  <a:pt x="607886" y="3810"/>
                </a:lnTo>
                <a:lnTo>
                  <a:pt x="524923" y="3810"/>
                </a:lnTo>
                <a:lnTo>
                  <a:pt x="343376" y="572738"/>
                </a:lnTo>
                <a:close/>
                <a:moveTo>
                  <a:pt x="435578" y="226981"/>
                </a:moveTo>
                <a:lnTo>
                  <a:pt x="364807" y="4858"/>
                </a:lnTo>
                <a:lnTo>
                  <a:pt x="281845" y="4858"/>
                </a:lnTo>
                <a:lnTo>
                  <a:pt x="394049" y="357283"/>
                </a:lnTo>
                <a:lnTo>
                  <a:pt x="435578" y="226981"/>
                </a:lnTo>
                <a:close/>
                <a:moveTo>
                  <a:pt x="1955292" y="572738"/>
                </a:moveTo>
                <a:lnTo>
                  <a:pt x="2038255" y="572738"/>
                </a:lnTo>
                <a:lnTo>
                  <a:pt x="2219801" y="3715"/>
                </a:lnTo>
                <a:lnTo>
                  <a:pt x="2136839" y="3715"/>
                </a:lnTo>
                <a:lnTo>
                  <a:pt x="1955292" y="572738"/>
                </a:lnTo>
                <a:close/>
                <a:moveTo>
                  <a:pt x="2047875" y="225933"/>
                </a:moveTo>
                <a:lnTo>
                  <a:pt x="1977104" y="3810"/>
                </a:lnTo>
                <a:lnTo>
                  <a:pt x="1894141" y="3810"/>
                </a:lnTo>
                <a:lnTo>
                  <a:pt x="2006346" y="356235"/>
                </a:lnTo>
                <a:lnTo>
                  <a:pt x="2047875" y="225933"/>
                </a:lnTo>
                <a:close/>
                <a:moveTo>
                  <a:pt x="931164" y="457010"/>
                </a:moveTo>
                <a:lnTo>
                  <a:pt x="931545" y="457010"/>
                </a:lnTo>
                <a:lnTo>
                  <a:pt x="931545" y="72962"/>
                </a:lnTo>
                <a:cubicBezTo>
                  <a:pt x="931545" y="21527"/>
                  <a:pt x="900113" y="3905"/>
                  <a:pt x="793528" y="3905"/>
                </a:cubicBezTo>
                <a:lnTo>
                  <a:pt x="633698" y="3905"/>
                </a:lnTo>
                <a:lnTo>
                  <a:pt x="633698" y="457105"/>
                </a:lnTo>
                <a:lnTo>
                  <a:pt x="716471" y="457105"/>
                </a:lnTo>
                <a:lnTo>
                  <a:pt x="716566" y="457010"/>
                </a:lnTo>
                <a:lnTo>
                  <a:pt x="716566" y="39052"/>
                </a:lnTo>
                <a:lnTo>
                  <a:pt x="784670" y="39052"/>
                </a:lnTo>
                <a:cubicBezTo>
                  <a:pt x="822293" y="39052"/>
                  <a:pt x="848678" y="44101"/>
                  <a:pt x="848678" y="67342"/>
                </a:cubicBezTo>
                <a:lnTo>
                  <a:pt x="848678" y="457010"/>
                </a:lnTo>
                <a:lnTo>
                  <a:pt x="931164" y="457010"/>
                </a:lnTo>
                <a:close/>
                <a:moveTo>
                  <a:pt x="2524982" y="59722"/>
                </a:moveTo>
                <a:cubicBezTo>
                  <a:pt x="2524982" y="29432"/>
                  <a:pt x="2549557" y="7144"/>
                  <a:pt x="2578608" y="7144"/>
                </a:cubicBezTo>
                <a:cubicBezTo>
                  <a:pt x="2607374" y="7144"/>
                  <a:pt x="2631853" y="29432"/>
                  <a:pt x="2631853" y="59722"/>
                </a:cubicBezTo>
                <a:cubicBezTo>
                  <a:pt x="2631853" y="90297"/>
                  <a:pt x="2607278" y="112681"/>
                  <a:pt x="2578608" y="112681"/>
                </a:cubicBezTo>
                <a:cubicBezTo>
                  <a:pt x="2549557" y="112681"/>
                  <a:pt x="2524982" y="90297"/>
                  <a:pt x="2524982" y="59722"/>
                </a:cubicBezTo>
                <a:close/>
                <a:moveTo>
                  <a:pt x="2578608" y="103918"/>
                </a:moveTo>
                <a:cubicBezTo>
                  <a:pt x="2602516" y="103918"/>
                  <a:pt x="2621280" y="85249"/>
                  <a:pt x="2621280" y="59817"/>
                </a:cubicBezTo>
                <a:cubicBezTo>
                  <a:pt x="2621280" y="34862"/>
                  <a:pt x="2602516" y="16002"/>
                  <a:pt x="2578608" y="16002"/>
                </a:cubicBezTo>
                <a:cubicBezTo>
                  <a:pt x="2554415" y="16002"/>
                  <a:pt x="2535555" y="34862"/>
                  <a:pt x="2535555" y="59817"/>
                </a:cubicBezTo>
                <a:cubicBezTo>
                  <a:pt x="2535650" y="85153"/>
                  <a:pt x="2554415" y="103918"/>
                  <a:pt x="2578608" y="103918"/>
                </a:cubicBezTo>
                <a:close/>
                <a:moveTo>
                  <a:pt x="2567464" y="90297"/>
                </a:moveTo>
                <a:lnTo>
                  <a:pt x="2558225" y="90297"/>
                </a:lnTo>
                <a:lnTo>
                  <a:pt x="2558225" y="29432"/>
                </a:lnTo>
                <a:lnTo>
                  <a:pt x="2581466" y="29432"/>
                </a:lnTo>
                <a:cubicBezTo>
                  <a:pt x="2595848" y="29432"/>
                  <a:pt x="2602897" y="34766"/>
                  <a:pt x="2602897" y="46768"/>
                </a:cubicBezTo>
                <a:cubicBezTo>
                  <a:pt x="2602897" y="57626"/>
                  <a:pt x="2596039" y="62389"/>
                  <a:pt x="2587085" y="63532"/>
                </a:cubicBezTo>
                <a:lnTo>
                  <a:pt x="2604421" y="90297"/>
                </a:lnTo>
                <a:lnTo>
                  <a:pt x="2594134" y="90297"/>
                </a:lnTo>
                <a:lnTo>
                  <a:pt x="2578037" y="63913"/>
                </a:lnTo>
                <a:lnTo>
                  <a:pt x="2567464" y="63913"/>
                </a:lnTo>
                <a:lnTo>
                  <a:pt x="2567464" y="90297"/>
                </a:lnTo>
                <a:close/>
                <a:moveTo>
                  <a:pt x="2578418" y="56102"/>
                </a:moveTo>
                <a:cubicBezTo>
                  <a:pt x="2586228" y="56102"/>
                  <a:pt x="2593277" y="55531"/>
                  <a:pt x="2593277" y="46196"/>
                </a:cubicBezTo>
                <a:cubicBezTo>
                  <a:pt x="2593277" y="38671"/>
                  <a:pt x="2586418" y="37243"/>
                  <a:pt x="2580037" y="37243"/>
                </a:cubicBezTo>
                <a:lnTo>
                  <a:pt x="2567464" y="37243"/>
                </a:lnTo>
                <a:lnTo>
                  <a:pt x="2567464" y="56102"/>
                </a:lnTo>
                <a:lnTo>
                  <a:pt x="2578418" y="56102"/>
                </a:lnTo>
                <a:close/>
              </a:path>
            </a:pathLst>
          </a:custGeom>
          <a:solidFill>
            <a:schemeClr val="bg1"/>
          </a:solidFill>
          <a:ln w="9525" cap="flat">
            <a:noFill/>
            <a:prstDash val="solid"/>
            <a:miter/>
          </a:ln>
        </p:spPr>
        <p:txBody>
          <a:bodyPr rtlCol="0" anchor="ctr"/>
          <a:lstStyle/>
          <a:p>
            <a:endParaRPr/>
          </a:p>
        </p:txBody>
      </p:sp>
      <p:sp>
        <p:nvSpPr>
          <p:cNvPr id="10" name="Text Placeholder 4">
            <a:extLst>
              <a:ext uri="{FF2B5EF4-FFF2-40B4-BE49-F238E27FC236}">
                <a16:creationId xmlns:a16="http://schemas.microsoft.com/office/drawing/2014/main" id="{58A17390-59A5-8377-CB43-AEE3B74DAA48}"/>
              </a:ext>
            </a:extLst>
          </p:cNvPr>
          <p:cNvSpPr txBox="1">
            <a:spLocks/>
          </p:cNvSpPr>
          <p:nvPr userDrawn="1"/>
        </p:nvSpPr>
        <p:spPr>
          <a:xfrm>
            <a:off x="6223001" y="2861905"/>
            <a:ext cx="3640138" cy="923330"/>
          </a:xfrm>
          <a:prstGeom prst="rect">
            <a:avLst/>
          </a:prstGeom>
        </p:spPr>
        <p:txBody>
          <a:bodyPr vert="horz" wrap="square" lIns="0" tIns="0" rIns="0" bIns="0" rtlCol="0" anchor="ctr">
            <a:spAutoFit/>
          </a:bodyPr>
          <a:lstStyle>
            <a:lvl1pPr marL="0" indent="0" algn="l" defTabSz="914400" rtl="0" eaLnBrk="1" latinLnBrk="0" hangingPunct="1">
              <a:lnSpc>
                <a:spcPct val="100000"/>
              </a:lnSpc>
              <a:spcBef>
                <a:spcPts val="0"/>
              </a:spcBef>
              <a:spcAft>
                <a:spcPts val="600"/>
              </a:spcAft>
              <a:buClr>
                <a:schemeClr val="tx1"/>
              </a:buClr>
              <a:buFont typeface="Arial" panose="020B0604020202020204" pitchFamily="34" charset="0"/>
              <a:buNone/>
              <a:defRPr sz="2800" kern="1200" spc="0" baseline="0">
                <a:solidFill>
                  <a:schemeClr val="bg1"/>
                </a:solidFill>
                <a:latin typeface="+mj-lt"/>
                <a:ea typeface="+mn-ea"/>
                <a:cs typeface="+mn-cs"/>
              </a:defRPr>
            </a:lvl1pPr>
            <a:lvl2pPr marL="457200" indent="0" algn="l" defTabSz="914400" rtl="0" eaLnBrk="1" latinLnBrk="0" hangingPunct="1">
              <a:lnSpc>
                <a:spcPct val="100000"/>
              </a:lnSpc>
              <a:spcBef>
                <a:spcPts val="0"/>
              </a:spcBef>
              <a:spcAft>
                <a:spcPts val="600"/>
              </a:spcAft>
              <a:buClr>
                <a:schemeClr val="tx1"/>
              </a:buClr>
              <a:buFont typeface="Arial" panose="020B0604020202020204" pitchFamily="34" charset="0"/>
              <a:buNone/>
              <a:defRPr sz="2000" kern="1200" spc="0" baseline="0">
                <a:solidFill>
                  <a:schemeClr val="tx1">
                    <a:tint val="75000"/>
                  </a:schemeClr>
                </a:solidFill>
                <a:latin typeface="+mn-lt"/>
                <a:ea typeface="+mn-ea"/>
                <a:cs typeface="+mn-cs"/>
              </a:defRPr>
            </a:lvl2pPr>
            <a:lvl3pPr marL="914400" indent="0" algn="l" defTabSz="914400" rtl="0" eaLnBrk="1" latinLnBrk="0" hangingPunct="1">
              <a:lnSpc>
                <a:spcPct val="100000"/>
              </a:lnSpc>
              <a:spcBef>
                <a:spcPts val="0"/>
              </a:spcBef>
              <a:spcAft>
                <a:spcPts val="600"/>
              </a:spcAft>
              <a:buClr>
                <a:schemeClr val="tx1"/>
              </a:buClr>
              <a:buFont typeface="Arial" panose="020B0604020202020204" pitchFamily="34" charset="0"/>
              <a:buNone/>
              <a:defRPr sz="1800" kern="1200" spc="0" baseline="0">
                <a:solidFill>
                  <a:schemeClr val="tx1">
                    <a:tint val="75000"/>
                  </a:schemeClr>
                </a:solidFill>
                <a:latin typeface="+mn-lt"/>
                <a:ea typeface="+mn-ea"/>
                <a:cs typeface="+mn-cs"/>
              </a:defRPr>
            </a:lvl3pPr>
            <a:lvl4pPr marL="1371600" indent="0" algn="l" defTabSz="914400" rtl="0" eaLnBrk="1" latinLnBrk="0" hangingPunct="1">
              <a:lnSpc>
                <a:spcPct val="100000"/>
              </a:lnSpc>
              <a:spcBef>
                <a:spcPts val="0"/>
              </a:spcBef>
              <a:spcAft>
                <a:spcPts val="300"/>
              </a:spcAft>
              <a:buClr>
                <a:schemeClr val="tx1"/>
              </a:buClr>
              <a:buFont typeface="Arial" panose="020B0604020202020204" pitchFamily="34" charset="0"/>
              <a:buNone/>
              <a:defRPr sz="1600" kern="1200" spc="0" baseline="0">
                <a:solidFill>
                  <a:schemeClr val="tx1">
                    <a:tint val="75000"/>
                  </a:schemeClr>
                </a:solidFill>
                <a:latin typeface="+mn-lt"/>
                <a:ea typeface="+mn-ea"/>
                <a:cs typeface="+mn-cs"/>
              </a:defRPr>
            </a:lvl4pPr>
            <a:lvl5pPr marL="1828800" indent="0" algn="l" defTabSz="914400" rtl="0" eaLnBrk="1" latinLnBrk="0" hangingPunct="1">
              <a:lnSpc>
                <a:spcPct val="100000"/>
              </a:lnSpc>
              <a:spcBef>
                <a:spcPts val="0"/>
              </a:spcBef>
              <a:spcAft>
                <a:spcPts val="300"/>
              </a:spcAft>
              <a:buClr>
                <a:schemeClr val="tx1"/>
              </a:buClr>
              <a:buFont typeface="Arial" panose="020B0604020202020204" pitchFamily="34" charset="0"/>
              <a:buNone/>
              <a:defRPr sz="1600" kern="1200" spc="0" baseline="0">
                <a:solidFill>
                  <a:schemeClr val="tx1">
                    <a:tint val="75000"/>
                  </a:schemeClr>
                </a:solidFill>
                <a:latin typeface="+mn-lt"/>
                <a:ea typeface="+mn-ea"/>
                <a:cs typeface="+mn-cs"/>
              </a:defRPr>
            </a:lvl5pPr>
            <a:lvl6pPr marL="2286000" indent="0" algn="l" defTabSz="914400" rtl="0" eaLnBrk="1" latinLnBrk="0" hangingPunct="1">
              <a:lnSpc>
                <a:spcPct val="100000"/>
              </a:lnSpc>
              <a:spcBef>
                <a:spcPts val="0"/>
              </a:spcBef>
              <a:spcAft>
                <a:spcPts val="300"/>
              </a:spcAft>
              <a:buClr>
                <a:schemeClr val="tx1"/>
              </a:buClr>
              <a:buFont typeface="Arial" panose="020B0604020202020204" pitchFamily="34" charset="0"/>
              <a:buNone/>
              <a:defRPr sz="1600" kern="1200" spc="0" baseline="0">
                <a:solidFill>
                  <a:schemeClr val="tx1">
                    <a:tint val="75000"/>
                  </a:schemeClr>
                </a:solidFill>
                <a:latin typeface="+mn-lt"/>
                <a:ea typeface="+mn-ea"/>
                <a:cs typeface="+mn-cs"/>
              </a:defRPr>
            </a:lvl6pPr>
            <a:lvl7pPr marL="2743200" indent="0" algn="l" defTabSz="914400" rtl="0" eaLnBrk="1" latinLnBrk="0" hangingPunct="1">
              <a:lnSpc>
                <a:spcPct val="100000"/>
              </a:lnSpc>
              <a:spcBef>
                <a:spcPts val="0"/>
              </a:spcBef>
              <a:spcAft>
                <a:spcPts val="300"/>
              </a:spcAft>
              <a:buClr>
                <a:schemeClr val="tx1"/>
              </a:buClr>
              <a:buFont typeface="Arial" panose="020B0604020202020204" pitchFamily="34" charset="0"/>
              <a:buNone/>
              <a:defRPr sz="1600" kern="1200" spc="0" baseline="0">
                <a:solidFill>
                  <a:schemeClr val="tx1">
                    <a:tint val="75000"/>
                  </a:schemeClr>
                </a:solidFill>
                <a:latin typeface="+mn-lt"/>
                <a:ea typeface="+mn-ea"/>
                <a:cs typeface="+mn-cs"/>
              </a:defRPr>
            </a:lvl7pPr>
            <a:lvl8pPr marL="3200400" indent="0" algn="l" defTabSz="914400" rtl="0" eaLnBrk="1" latinLnBrk="0" hangingPunct="1">
              <a:lnSpc>
                <a:spcPct val="100000"/>
              </a:lnSpc>
              <a:spcBef>
                <a:spcPts val="0"/>
              </a:spcBef>
              <a:spcAft>
                <a:spcPts val="300"/>
              </a:spcAft>
              <a:buClr>
                <a:schemeClr val="tx1"/>
              </a:buClr>
              <a:buFont typeface="Arial" panose="020B0604020202020204" pitchFamily="34" charset="0"/>
              <a:buNone/>
              <a:defRPr sz="1600" kern="1200" spc="0" baseline="0">
                <a:solidFill>
                  <a:schemeClr val="tx1">
                    <a:tint val="75000"/>
                  </a:schemeClr>
                </a:solidFill>
                <a:latin typeface="+mn-lt"/>
                <a:ea typeface="+mn-ea"/>
                <a:cs typeface="+mn-cs"/>
              </a:defRPr>
            </a:lvl8pPr>
            <a:lvl9pPr marL="3657600" indent="0" algn="l" defTabSz="914400" rtl="0" eaLnBrk="1" latinLnBrk="0" hangingPunct="1">
              <a:lnSpc>
                <a:spcPct val="100000"/>
              </a:lnSpc>
              <a:spcBef>
                <a:spcPts val="0"/>
              </a:spcBef>
              <a:spcAft>
                <a:spcPts val="300"/>
              </a:spcAft>
              <a:buClr>
                <a:schemeClr val="tx1"/>
              </a:buClr>
              <a:buFont typeface="Arial" panose="020B0604020202020204" pitchFamily="34" charset="0"/>
              <a:buNone/>
              <a:defRPr sz="1600" kern="1200" spc="0" baseline="0">
                <a:solidFill>
                  <a:schemeClr val="tx1">
                    <a:tint val="75000"/>
                  </a:schemeClr>
                </a:solidFill>
                <a:latin typeface="+mn-lt"/>
                <a:ea typeface="+mn-ea"/>
                <a:cs typeface="+mn-cs"/>
              </a:defRPr>
            </a:lvl9pPr>
          </a:lstStyle>
          <a:p>
            <a:pPr algn="ctr"/>
            <a:r>
              <a:rPr lang="en-US" sz="6000">
                <a:solidFill>
                  <a:schemeClr val="accent1"/>
                </a:solidFill>
              </a:rPr>
              <a:t>Thank you</a:t>
            </a:r>
          </a:p>
        </p:txBody>
      </p:sp>
    </p:spTree>
    <p:extLst>
      <p:ext uri="{BB962C8B-B14F-4D97-AF65-F5344CB8AC3E}">
        <p14:creationId xmlns:p14="http://schemas.microsoft.com/office/powerpoint/2010/main" val="172675470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p:cSld name="Thank you 2">
    <p:bg>
      <p:bgPr>
        <a:gradFill>
          <a:gsLst>
            <a:gs pos="40000">
              <a:srgbClr val="2D1541"/>
            </a:gs>
            <a:gs pos="70000">
              <a:srgbClr val="582A82"/>
            </a:gs>
            <a:gs pos="100000">
              <a:schemeClr val="accent1"/>
            </a:gs>
          </a:gsLst>
          <a:lin ang="1062000" scaled="0"/>
        </a:gradFill>
        <a:effectLst/>
      </p:bgPr>
    </p:bg>
    <p:spTree>
      <p:nvGrpSpPr>
        <p:cNvPr id="1" name=""/>
        <p:cNvGrpSpPr/>
        <p:nvPr/>
      </p:nvGrpSpPr>
      <p:grpSpPr>
        <a:xfrm>
          <a:off x="0" y="0"/>
          <a:ext cx="0" cy="0"/>
          <a:chOff x="0" y="0"/>
          <a:chExt cx="0" cy="0"/>
        </a:xfrm>
      </p:grpSpPr>
      <p:sp>
        <p:nvSpPr>
          <p:cNvPr id="3" name="Freeform: Shape 2">
            <a:extLst>
              <a:ext uri="{FF2B5EF4-FFF2-40B4-BE49-F238E27FC236}">
                <a16:creationId xmlns:a16="http://schemas.microsoft.com/office/drawing/2014/main" id="{4A003483-EE35-9CBD-8A84-22994FBCEE02}"/>
              </a:ext>
            </a:extLst>
          </p:cNvPr>
          <p:cNvSpPr/>
          <p:nvPr userDrawn="1"/>
        </p:nvSpPr>
        <p:spPr>
          <a:xfrm>
            <a:off x="0" y="0"/>
            <a:ext cx="4904741" cy="6858000"/>
          </a:xfrm>
          <a:custGeom>
            <a:avLst/>
            <a:gdLst>
              <a:gd name="connsiteX0" fmla="*/ 0 w 4904741"/>
              <a:gd name="connsiteY0" fmla="*/ 0 h 6858000"/>
              <a:gd name="connsiteX1" fmla="*/ 2214462 w 4904741"/>
              <a:gd name="connsiteY1" fmla="*/ 0 h 6858000"/>
              <a:gd name="connsiteX2" fmla="*/ 2675702 w 4904741"/>
              <a:gd name="connsiteY2" fmla="*/ 0 h 6858000"/>
              <a:gd name="connsiteX3" fmla="*/ 4904741 w 4904741"/>
              <a:gd name="connsiteY3" fmla="*/ 0 h 6858000"/>
              <a:gd name="connsiteX4" fmla="*/ 2728379 w 4904741"/>
              <a:gd name="connsiteY4" fmla="*/ 6858000 h 6858000"/>
              <a:gd name="connsiteX5" fmla="*/ 2675702 w 4904741"/>
              <a:gd name="connsiteY5" fmla="*/ 6858000 h 6858000"/>
              <a:gd name="connsiteX6" fmla="*/ 38100 w 4904741"/>
              <a:gd name="connsiteY6" fmla="*/ 6858000 h 6858000"/>
              <a:gd name="connsiteX7" fmla="*/ 0 w 4904741"/>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04741" h="6858000">
                <a:moveTo>
                  <a:pt x="0" y="0"/>
                </a:moveTo>
                <a:lnTo>
                  <a:pt x="2214462" y="0"/>
                </a:lnTo>
                <a:lnTo>
                  <a:pt x="2675702" y="0"/>
                </a:lnTo>
                <a:lnTo>
                  <a:pt x="4904741" y="0"/>
                </a:lnTo>
                <a:lnTo>
                  <a:pt x="2728379" y="6858000"/>
                </a:lnTo>
                <a:lnTo>
                  <a:pt x="2675702" y="6858000"/>
                </a:lnTo>
                <a:lnTo>
                  <a:pt x="38100" y="6858000"/>
                </a:lnTo>
                <a:lnTo>
                  <a:pt x="0" y="6858000"/>
                </a:lnTo>
                <a:close/>
              </a:path>
            </a:pathLst>
          </a:custGeom>
          <a:solidFill>
            <a:schemeClr val="bg1"/>
          </a:solidFill>
          <a:ln>
            <a:noFill/>
          </a:ln>
          <a:effectLst>
            <a:outerShdw dist="76200" algn="l"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pc="0" baseline="0"/>
          </a:p>
        </p:txBody>
      </p:sp>
      <p:sp>
        <p:nvSpPr>
          <p:cNvPr id="9" name="logo">
            <a:extLst>
              <a:ext uri="{FF2B5EF4-FFF2-40B4-BE49-F238E27FC236}">
                <a16:creationId xmlns:a16="http://schemas.microsoft.com/office/drawing/2014/main" id="{2770DEDA-191E-FBE1-6A20-4E9832B72969}"/>
              </a:ext>
            </a:extLst>
          </p:cNvPr>
          <p:cNvSpPr/>
          <p:nvPr userDrawn="1"/>
        </p:nvSpPr>
        <p:spPr>
          <a:xfrm>
            <a:off x="755369" y="3161060"/>
            <a:ext cx="2110764" cy="459338"/>
          </a:xfrm>
          <a:custGeom>
            <a:avLst/>
            <a:gdLst>
              <a:gd name="connsiteX0" fmla="*/ 183261 w 2631852"/>
              <a:gd name="connsiteY0" fmla="*/ 66961 h 572738"/>
              <a:gd name="connsiteX1" fmla="*/ 135541 w 2631852"/>
              <a:gd name="connsiteY1" fmla="*/ 36195 h 572738"/>
              <a:gd name="connsiteX2" fmla="*/ 87820 w 2631852"/>
              <a:gd name="connsiteY2" fmla="*/ 66961 h 572738"/>
              <a:gd name="connsiteX3" fmla="*/ 87820 w 2631852"/>
              <a:gd name="connsiteY3" fmla="*/ 114681 h 572738"/>
              <a:gd name="connsiteX4" fmla="*/ 106680 w 2631852"/>
              <a:gd name="connsiteY4" fmla="*/ 155543 h 572738"/>
              <a:gd name="connsiteX5" fmla="*/ 238506 w 2631852"/>
              <a:gd name="connsiteY5" fmla="*/ 268510 h 572738"/>
              <a:gd name="connsiteX6" fmla="*/ 268605 w 2631852"/>
              <a:gd name="connsiteY6" fmla="*/ 323755 h 572738"/>
              <a:gd name="connsiteX7" fmla="*/ 268605 w 2631852"/>
              <a:gd name="connsiteY7" fmla="*/ 395287 h 572738"/>
              <a:gd name="connsiteX8" fmla="*/ 135541 w 2631852"/>
              <a:gd name="connsiteY8" fmla="*/ 461772 h 572738"/>
              <a:gd name="connsiteX9" fmla="*/ 0 w 2631852"/>
              <a:gd name="connsiteY9" fmla="*/ 395287 h 572738"/>
              <a:gd name="connsiteX10" fmla="*/ 0 w 2631852"/>
              <a:gd name="connsiteY10" fmla="*/ 333089 h 572738"/>
              <a:gd name="connsiteX11" fmla="*/ 82868 w 2631852"/>
              <a:gd name="connsiteY11" fmla="*/ 333089 h 572738"/>
              <a:gd name="connsiteX12" fmla="*/ 82868 w 2631852"/>
              <a:gd name="connsiteY12" fmla="*/ 392716 h 572738"/>
              <a:gd name="connsiteX13" fmla="*/ 135541 w 2631852"/>
              <a:gd name="connsiteY13" fmla="*/ 426625 h 572738"/>
              <a:gd name="connsiteX14" fmla="*/ 185738 w 2631852"/>
              <a:gd name="connsiteY14" fmla="*/ 392716 h 572738"/>
              <a:gd name="connsiteX15" fmla="*/ 185738 w 2631852"/>
              <a:gd name="connsiteY15" fmla="*/ 329375 h 572738"/>
              <a:gd name="connsiteX16" fmla="*/ 161925 w 2631852"/>
              <a:gd name="connsiteY16" fmla="*/ 286036 h 572738"/>
              <a:gd name="connsiteX17" fmla="*/ 40100 w 2631852"/>
              <a:gd name="connsiteY17" fmla="*/ 179927 h 572738"/>
              <a:gd name="connsiteX18" fmla="*/ 4953 w 2631852"/>
              <a:gd name="connsiteY18" fmla="*/ 122206 h 572738"/>
              <a:gd name="connsiteX19" fmla="*/ 4953 w 2631852"/>
              <a:gd name="connsiteY19" fmla="*/ 67627 h 572738"/>
              <a:gd name="connsiteX20" fmla="*/ 135541 w 2631852"/>
              <a:gd name="connsiteY20" fmla="*/ 1048 h 572738"/>
              <a:gd name="connsiteX21" fmla="*/ 266129 w 2631852"/>
              <a:gd name="connsiteY21" fmla="*/ 64484 h 572738"/>
              <a:gd name="connsiteX22" fmla="*/ 266129 w 2631852"/>
              <a:gd name="connsiteY22" fmla="*/ 122206 h 572738"/>
              <a:gd name="connsiteX23" fmla="*/ 183261 w 2631852"/>
              <a:gd name="connsiteY23" fmla="*/ 122206 h 572738"/>
              <a:gd name="connsiteX24" fmla="*/ 183261 w 2631852"/>
              <a:gd name="connsiteY24" fmla="*/ 66961 h 572738"/>
              <a:gd name="connsiteX25" fmla="*/ 982218 w 2631852"/>
              <a:gd name="connsiteY25" fmla="*/ 76581 h 572738"/>
              <a:gd name="connsiteX26" fmla="*/ 1127855 w 2631852"/>
              <a:gd name="connsiteY26" fmla="*/ 0 h 572738"/>
              <a:gd name="connsiteX27" fmla="*/ 1273493 w 2631852"/>
              <a:gd name="connsiteY27" fmla="*/ 76581 h 572738"/>
              <a:gd name="connsiteX28" fmla="*/ 1273493 w 2631852"/>
              <a:gd name="connsiteY28" fmla="*/ 384143 h 572738"/>
              <a:gd name="connsiteX29" fmla="*/ 1127855 w 2631852"/>
              <a:gd name="connsiteY29" fmla="*/ 460724 h 572738"/>
              <a:gd name="connsiteX30" fmla="*/ 982218 w 2631852"/>
              <a:gd name="connsiteY30" fmla="*/ 384143 h 572738"/>
              <a:gd name="connsiteX31" fmla="*/ 982218 w 2631852"/>
              <a:gd name="connsiteY31" fmla="*/ 76581 h 572738"/>
              <a:gd name="connsiteX32" fmla="*/ 1065086 w 2631852"/>
              <a:gd name="connsiteY32" fmla="*/ 382905 h 572738"/>
              <a:gd name="connsiteX33" fmla="*/ 1127855 w 2631852"/>
              <a:gd name="connsiteY33" fmla="*/ 425577 h 572738"/>
              <a:gd name="connsiteX34" fmla="*/ 1190625 w 2631852"/>
              <a:gd name="connsiteY34" fmla="*/ 382905 h 572738"/>
              <a:gd name="connsiteX35" fmla="*/ 1190625 w 2631852"/>
              <a:gd name="connsiteY35" fmla="*/ 77914 h 572738"/>
              <a:gd name="connsiteX36" fmla="*/ 1127855 w 2631852"/>
              <a:gd name="connsiteY36" fmla="*/ 35242 h 572738"/>
              <a:gd name="connsiteX37" fmla="*/ 1065086 w 2631852"/>
              <a:gd name="connsiteY37" fmla="*/ 77914 h 572738"/>
              <a:gd name="connsiteX38" fmla="*/ 1065086 w 2631852"/>
              <a:gd name="connsiteY38" fmla="*/ 382905 h 572738"/>
              <a:gd name="connsiteX39" fmla="*/ 1319212 w 2631852"/>
              <a:gd name="connsiteY39" fmla="*/ 3810 h 572738"/>
              <a:gd name="connsiteX40" fmla="*/ 1451039 w 2631852"/>
              <a:gd name="connsiteY40" fmla="*/ 3810 h 572738"/>
              <a:gd name="connsiteX41" fmla="*/ 1589151 w 2631852"/>
              <a:gd name="connsiteY41" fmla="*/ 72866 h 572738"/>
              <a:gd name="connsiteX42" fmla="*/ 1589151 w 2631852"/>
              <a:gd name="connsiteY42" fmla="*/ 183928 h 572738"/>
              <a:gd name="connsiteX43" fmla="*/ 1451134 w 2631852"/>
              <a:gd name="connsiteY43" fmla="*/ 252984 h 572738"/>
              <a:gd name="connsiteX44" fmla="*/ 1402175 w 2631852"/>
              <a:gd name="connsiteY44" fmla="*/ 252984 h 572738"/>
              <a:gd name="connsiteX45" fmla="*/ 1402175 w 2631852"/>
              <a:gd name="connsiteY45" fmla="*/ 457010 h 572738"/>
              <a:gd name="connsiteX46" fmla="*/ 1319308 w 2631852"/>
              <a:gd name="connsiteY46" fmla="*/ 457010 h 572738"/>
              <a:gd name="connsiteX47" fmla="*/ 1319308 w 2631852"/>
              <a:gd name="connsiteY47" fmla="*/ 3810 h 572738"/>
              <a:gd name="connsiteX48" fmla="*/ 1442276 w 2631852"/>
              <a:gd name="connsiteY48" fmla="*/ 217837 h 572738"/>
              <a:gd name="connsiteX49" fmla="*/ 1506283 w 2631852"/>
              <a:gd name="connsiteY49" fmla="*/ 189548 h 572738"/>
              <a:gd name="connsiteX50" fmla="*/ 1506283 w 2631852"/>
              <a:gd name="connsiteY50" fmla="*/ 67151 h 572738"/>
              <a:gd name="connsiteX51" fmla="*/ 1442276 w 2631852"/>
              <a:gd name="connsiteY51" fmla="*/ 38862 h 572738"/>
              <a:gd name="connsiteX52" fmla="*/ 1402080 w 2631852"/>
              <a:gd name="connsiteY52" fmla="*/ 38862 h 572738"/>
              <a:gd name="connsiteX53" fmla="*/ 1402080 w 2631852"/>
              <a:gd name="connsiteY53" fmla="*/ 217837 h 572738"/>
              <a:gd name="connsiteX54" fmla="*/ 1442276 w 2631852"/>
              <a:gd name="connsiteY54" fmla="*/ 217837 h 572738"/>
              <a:gd name="connsiteX55" fmla="*/ 1796034 w 2631852"/>
              <a:gd name="connsiteY55" fmla="*/ 65913 h 572738"/>
              <a:gd name="connsiteX56" fmla="*/ 1748409 w 2631852"/>
              <a:gd name="connsiteY56" fmla="*/ 35147 h 572738"/>
              <a:gd name="connsiteX57" fmla="*/ 1700594 w 2631852"/>
              <a:gd name="connsiteY57" fmla="*/ 65913 h 572738"/>
              <a:gd name="connsiteX58" fmla="*/ 1700594 w 2631852"/>
              <a:gd name="connsiteY58" fmla="*/ 113633 h 572738"/>
              <a:gd name="connsiteX59" fmla="*/ 1719453 w 2631852"/>
              <a:gd name="connsiteY59" fmla="*/ 154400 h 572738"/>
              <a:gd name="connsiteX60" fmla="*/ 1851279 w 2631852"/>
              <a:gd name="connsiteY60" fmla="*/ 267367 h 572738"/>
              <a:gd name="connsiteX61" fmla="*/ 1881378 w 2631852"/>
              <a:gd name="connsiteY61" fmla="*/ 322612 h 572738"/>
              <a:gd name="connsiteX62" fmla="*/ 1881378 w 2631852"/>
              <a:gd name="connsiteY62" fmla="*/ 394145 h 572738"/>
              <a:gd name="connsiteX63" fmla="*/ 1748314 w 2631852"/>
              <a:gd name="connsiteY63" fmla="*/ 460629 h 572738"/>
              <a:gd name="connsiteX64" fmla="*/ 1612678 w 2631852"/>
              <a:gd name="connsiteY64" fmla="*/ 394049 h 572738"/>
              <a:gd name="connsiteX65" fmla="*/ 1612678 w 2631852"/>
              <a:gd name="connsiteY65" fmla="*/ 331946 h 572738"/>
              <a:gd name="connsiteX66" fmla="*/ 1695545 w 2631852"/>
              <a:gd name="connsiteY66" fmla="*/ 331946 h 572738"/>
              <a:gd name="connsiteX67" fmla="*/ 1695545 w 2631852"/>
              <a:gd name="connsiteY67" fmla="*/ 391573 h 572738"/>
              <a:gd name="connsiteX68" fmla="*/ 1748314 w 2631852"/>
              <a:gd name="connsiteY68" fmla="*/ 425482 h 572738"/>
              <a:gd name="connsiteX69" fmla="*/ 1798511 w 2631852"/>
              <a:gd name="connsiteY69" fmla="*/ 391573 h 572738"/>
              <a:gd name="connsiteX70" fmla="*/ 1798511 w 2631852"/>
              <a:gd name="connsiteY70" fmla="*/ 328327 h 572738"/>
              <a:gd name="connsiteX71" fmla="*/ 1774698 w 2631852"/>
              <a:gd name="connsiteY71" fmla="*/ 284988 h 572738"/>
              <a:gd name="connsiteX72" fmla="*/ 1652969 w 2631852"/>
              <a:gd name="connsiteY72" fmla="*/ 178880 h 572738"/>
              <a:gd name="connsiteX73" fmla="*/ 1617821 w 2631852"/>
              <a:gd name="connsiteY73" fmla="*/ 121158 h 572738"/>
              <a:gd name="connsiteX74" fmla="*/ 1617821 w 2631852"/>
              <a:gd name="connsiteY74" fmla="*/ 66484 h 572738"/>
              <a:gd name="connsiteX75" fmla="*/ 1748409 w 2631852"/>
              <a:gd name="connsiteY75" fmla="*/ 0 h 572738"/>
              <a:gd name="connsiteX76" fmla="*/ 1878902 w 2631852"/>
              <a:gd name="connsiteY76" fmla="*/ 63437 h 572738"/>
              <a:gd name="connsiteX77" fmla="*/ 1878902 w 2631852"/>
              <a:gd name="connsiteY77" fmla="*/ 121158 h 572738"/>
              <a:gd name="connsiteX78" fmla="*/ 1796034 w 2631852"/>
              <a:gd name="connsiteY78" fmla="*/ 121158 h 572738"/>
              <a:gd name="connsiteX79" fmla="*/ 1796034 w 2631852"/>
              <a:gd name="connsiteY79" fmla="*/ 65913 h 572738"/>
              <a:gd name="connsiteX80" fmla="*/ 2407444 w 2631852"/>
              <a:gd name="connsiteY80" fmla="*/ 65913 h 572738"/>
              <a:gd name="connsiteX81" fmla="*/ 2359724 w 2631852"/>
              <a:gd name="connsiteY81" fmla="*/ 35147 h 572738"/>
              <a:gd name="connsiteX82" fmla="*/ 2312003 w 2631852"/>
              <a:gd name="connsiteY82" fmla="*/ 65913 h 572738"/>
              <a:gd name="connsiteX83" fmla="*/ 2312003 w 2631852"/>
              <a:gd name="connsiteY83" fmla="*/ 113633 h 572738"/>
              <a:gd name="connsiteX84" fmla="*/ 2330863 w 2631852"/>
              <a:gd name="connsiteY84" fmla="*/ 154400 h 572738"/>
              <a:gd name="connsiteX85" fmla="*/ 2462689 w 2631852"/>
              <a:gd name="connsiteY85" fmla="*/ 267367 h 572738"/>
              <a:gd name="connsiteX86" fmla="*/ 2492788 w 2631852"/>
              <a:gd name="connsiteY86" fmla="*/ 322612 h 572738"/>
              <a:gd name="connsiteX87" fmla="*/ 2492788 w 2631852"/>
              <a:gd name="connsiteY87" fmla="*/ 394145 h 572738"/>
              <a:gd name="connsiteX88" fmla="*/ 2359724 w 2631852"/>
              <a:gd name="connsiteY88" fmla="*/ 460629 h 572738"/>
              <a:gd name="connsiteX89" fmla="*/ 2224088 w 2631852"/>
              <a:gd name="connsiteY89" fmla="*/ 394145 h 572738"/>
              <a:gd name="connsiteX90" fmla="*/ 2224088 w 2631852"/>
              <a:gd name="connsiteY90" fmla="*/ 332042 h 572738"/>
              <a:gd name="connsiteX91" fmla="*/ 2306955 w 2631852"/>
              <a:gd name="connsiteY91" fmla="*/ 332042 h 572738"/>
              <a:gd name="connsiteX92" fmla="*/ 2306955 w 2631852"/>
              <a:gd name="connsiteY92" fmla="*/ 391668 h 572738"/>
              <a:gd name="connsiteX93" fmla="*/ 2359724 w 2631852"/>
              <a:gd name="connsiteY93" fmla="*/ 425577 h 572738"/>
              <a:gd name="connsiteX94" fmla="*/ 2409920 w 2631852"/>
              <a:gd name="connsiteY94" fmla="*/ 391668 h 572738"/>
              <a:gd name="connsiteX95" fmla="*/ 2409920 w 2631852"/>
              <a:gd name="connsiteY95" fmla="*/ 328327 h 572738"/>
              <a:gd name="connsiteX96" fmla="*/ 2386013 w 2631852"/>
              <a:gd name="connsiteY96" fmla="*/ 284988 h 572738"/>
              <a:gd name="connsiteX97" fmla="*/ 2264283 w 2631852"/>
              <a:gd name="connsiteY97" fmla="*/ 178880 h 572738"/>
              <a:gd name="connsiteX98" fmla="*/ 2229136 w 2631852"/>
              <a:gd name="connsiteY98" fmla="*/ 121158 h 572738"/>
              <a:gd name="connsiteX99" fmla="*/ 2229136 w 2631852"/>
              <a:gd name="connsiteY99" fmla="*/ 66484 h 572738"/>
              <a:gd name="connsiteX100" fmla="*/ 2359724 w 2631852"/>
              <a:gd name="connsiteY100" fmla="*/ 0 h 572738"/>
              <a:gd name="connsiteX101" fmla="*/ 2490216 w 2631852"/>
              <a:gd name="connsiteY101" fmla="*/ 63437 h 572738"/>
              <a:gd name="connsiteX102" fmla="*/ 2490216 w 2631852"/>
              <a:gd name="connsiteY102" fmla="*/ 121158 h 572738"/>
              <a:gd name="connsiteX103" fmla="*/ 2407444 w 2631852"/>
              <a:gd name="connsiteY103" fmla="*/ 121158 h 572738"/>
              <a:gd name="connsiteX104" fmla="*/ 2407444 w 2631852"/>
              <a:gd name="connsiteY104" fmla="*/ 65913 h 572738"/>
              <a:gd name="connsiteX105" fmla="*/ 343376 w 2631852"/>
              <a:gd name="connsiteY105" fmla="*/ 572738 h 572738"/>
              <a:gd name="connsiteX106" fmla="*/ 426339 w 2631852"/>
              <a:gd name="connsiteY106" fmla="*/ 572738 h 572738"/>
              <a:gd name="connsiteX107" fmla="*/ 607886 w 2631852"/>
              <a:gd name="connsiteY107" fmla="*/ 3810 h 572738"/>
              <a:gd name="connsiteX108" fmla="*/ 524923 w 2631852"/>
              <a:gd name="connsiteY108" fmla="*/ 3810 h 572738"/>
              <a:gd name="connsiteX109" fmla="*/ 343376 w 2631852"/>
              <a:gd name="connsiteY109" fmla="*/ 572738 h 572738"/>
              <a:gd name="connsiteX110" fmla="*/ 435578 w 2631852"/>
              <a:gd name="connsiteY110" fmla="*/ 226981 h 572738"/>
              <a:gd name="connsiteX111" fmla="*/ 364807 w 2631852"/>
              <a:gd name="connsiteY111" fmla="*/ 4858 h 572738"/>
              <a:gd name="connsiteX112" fmla="*/ 281845 w 2631852"/>
              <a:gd name="connsiteY112" fmla="*/ 4858 h 572738"/>
              <a:gd name="connsiteX113" fmla="*/ 394049 w 2631852"/>
              <a:gd name="connsiteY113" fmla="*/ 357283 h 572738"/>
              <a:gd name="connsiteX114" fmla="*/ 435578 w 2631852"/>
              <a:gd name="connsiteY114" fmla="*/ 226981 h 572738"/>
              <a:gd name="connsiteX115" fmla="*/ 1955292 w 2631852"/>
              <a:gd name="connsiteY115" fmla="*/ 572738 h 572738"/>
              <a:gd name="connsiteX116" fmla="*/ 2038255 w 2631852"/>
              <a:gd name="connsiteY116" fmla="*/ 572738 h 572738"/>
              <a:gd name="connsiteX117" fmla="*/ 2219801 w 2631852"/>
              <a:gd name="connsiteY117" fmla="*/ 3715 h 572738"/>
              <a:gd name="connsiteX118" fmla="*/ 2136839 w 2631852"/>
              <a:gd name="connsiteY118" fmla="*/ 3715 h 572738"/>
              <a:gd name="connsiteX119" fmla="*/ 1955292 w 2631852"/>
              <a:gd name="connsiteY119" fmla="*/ 572738 h 572738"/>
              <a:gd name="connsiteX120" fmla="*/ 2047875 w 2631852"/>
              <a:gd name="connsiteY120" fmla="*/ 225933 h 572738"/>
              <a:gd name="connsiteX121" fmla="*/ 1977104 w 2631852"/>
              <a:gd name="connsiteY121" fmla="*/ 3810 h 572738"/>
              <a:gd name="connsiteX122" fmla="*/ 1894141 w 2631852"/>
              <a:gd name="connsiteY122" fmla="*/ 3810 h 572738"/>
              <a:gd name="connsiteX123" fmla="*/ 2006346 w 2631852"/>
              <a:gd name="connsiteY123" fmla="*/ 356235 h 572738"/>
              <a:gd name="connsiteX124" fmla="*/ 2047875 w 2631852"/>
              <a:gd name="connsiteY124" fmla="*/ 225933 h 572738"/>
              <a:gd name="connsiteX125" fmla="*/ 931164 w 2631852"/>
              <a:gd name="connsiteY125" fmla="*/ 457010 h 572738"/>
              <a:gd name="connsiteX126" fmla="*/ 931545 w 2631852"/>
              <a:gd name="connsiteY126" fmla="*/ 457010 h 572738"/>
              <a:gd name="connsiteX127" fmla="*/ 931545 w 2631852"/>
              <a:gd name="connsiteY127" fmla="*/ 72962 h 572738"/>
              <a:gd name="connsiteX128" fmla="*/ 793528 w 2631852"/>
              <a:gd name="connsiteY128" fmla="*/ 3905 h 572738"/>
              <a:gd name="connsiteX129" fmla="*/ 633698 w 2631852"/>
              <a:gd name="connsiteY129" fmla="*/ 3905 h 572738"/>
              <a:gd name="connsiteX130" fmla="*/ 633698 w 2631852"/>
              <a:gd name="connsiteY130" fmla="*/ 457105 h 572738"/>
              <a:gd name="connsiteX131" fmla="*/ 716471 w 2631852"/>
              <a:gd name="connsiteY131" fmla="*/ 457105 h 572738"/>
              <a:gd name="connsiteX132" fmla="*/ 716566 w 2631852"/>
              <a:gd name="connsiteY132" fmla="*/ 457010 h 572738"/>
              <a:gd name="connsiteX133" fmla="*/ 716566 w 2631852"/>
              <a:gd name="connsiteY133" fmla="*/ 39052 h 572738"/>
              <a:gd name="connsiteX134" fmla="*/ 784670 w 2631852"/>
              <a:gd name="connsiteY134" fmla="*/ 39052 h 572738"/>
              <a:gd name="connsiteX135" fmla="*/ 848678 w 2631852"/>
              <a:gd name="connsiteY135" fmla="*/ 67342 h 572738"/>
              <a:gd name="connsiteX136" fmla="*/ 848678 w 2631852"/>
              <a:gd name="connsiteY136" fmla="*/ 457010 h 572738"/>
              <a:gd name="connsiteX137" fmla="*/ 931164 w 2631852"/>
              <a:gd name="connsiteY137" fmla="*/ 457010 h 572738"/>
              <a:gd name="connsiteX138" fmla="*/ 2524982 w 2631852"/>
              <a:gd name="connsiteY138" fmla="*/ 59722 h 572738"/>
              <a:gd name="connsiteX139" fmla="*/ 2578608 w 2631852"/>
              <a:gd name="connsiteY139" fmla="*/ 7144 h 572738"/>
              <a:gd name="connsiteX140" fmla="*/ 2631853 w 2631852"/>
              <a:gd name="connsiteY140" fmla="*/ 59722 h 572738"/>
              <a:gd name="connsiteX141" fmla="*/ 2578608 w 2631852"/>
              <a:gd name="connsiteY141" fmla="*/ 112681 h 572738"/>
              <a:gd name="connsiteX142" fmla="*/ 2524982 w 2631852"/>
              <a:gd name="connsiteY142" fmla="*/ 59722 h 572738"/>
              <a:gd name="connsiteX143" fmla="*/ 2578608 w 2631852"/>
              <a:gd name="connsiteY143" fmla="*/ 103918 h 572738"/>
              <a:gd name="connsiteX144" fmla="*/ 2621280 w 2631852"/>
              <a:gd name="connsiteY144" fmla="*/ 59817 h 572738"/>
              <a:gd name="connsiteX145" fmla="*/ 2578608 w 2631852"/>
              <a:gd name="connsiteY145" fmla="*/ 16002 h 572738"/>
              <a:gd name="connsiteX146" fmla="*/ 2535555 w 2631852"/>
              <a:gd name="connsiteY146" fmla="*/ 59817 h 572738"/>
              <a:gd name="connsiteX147" fmla="*/ 2578608 w 2631852"/>
              <a:gd name="connsiteY147" fmla="*/ 103918 h 572738"/>
              <a:gd name="connsiteX148" fmla="*/ 2567464 w 2631852"/>
              <a:gd name="connsiteY148" fmla="*/ 90297 h 572738"/>
              <a:gd name="connsiteX149" fmla="*/ 2558225 w 2631852"/>
              <a:gd name="connsiteY149" fmla="*/ 90297 h 572738"/>
              <a:gd name="connsiteX150" fmla="*/ 2558225 w 2631852"/>
              <a:gd name="connsiteY150" fmla="*/ 29432 h 572738"/>
              <a:gd name="connsiteX151" fmla="*/ 2581466 w 2631852"/>
              <a:gd name="connsiteY151" fmla="*/ 29432 h 572738"/>
              <a:gd name="connsiteX152" fmla="*/ 2602897 w 2631852"/>
              <a:gd name="connsiteY152" fmla="*/ 46768 h 572738"/>
              <a:gd name="connsiteX153" fmla="*/ 2587085 w 2631852"/>
              <a:gd name="connsiteY153" fmla="*/ 63532 h 572738"/>
              <a:gd name="connsiteX154" fmla="*/ 2604421 w 2631852"/>
              <a:gd name="connsiteY154" fmla="*/ 90297 h 572738"/>
              <a:gd name="connsiteX155" fmla="*/ 2594134 w 2631852"/>
              <a:gd name="connsiteY155" fmla="*/ 90297 h 572738"/>
              <a:gd name="connsiteX156" fmla="*/ 2578037 w 2631852"/>
              <a:gd name="connsiteY156" fmla="*/ 63913 h 572738"/>
              <a:gd name="connsiteX157" fmla="*/ 2567464 w 2631852"/>
              <a:gd name="connsiteY157" fmla="*/ 63913 h 572738"/>
              <a:gd name="connsiteX158" fmla="*/ 2567464 w 2631852"/>
              <a:gd name="connsiteY158" fmla="*/ 90297 h 572738"/>
              <a:gd name="connsiteX159" fmla="*/ 2578418 w 2631852"/>
              <a:gd name="connsiteY159" fmla="*/ 56102 h 572738"/>
              <a:gd name="connsiteX160" fmla="*/ 2593277 w 2631852"/>
              <a:gd name="connsiteY160" fmla="*/ 46196 h 572738"/>
              <a:gd name="connsiteX161" fmla="*/ 2580037 w 2631852"/>
              <a:gd name="connsiteY161" fmla="*/ 37243 h 572738"/>
              <a:gd name="connsiteX162" fmla="*/ 2567464 w 2631852"/>
              <a:gd name="connsiteY162" fmla="*/ 37243 h 572738"/>
              <a:gd name="connsiteX163" fmla="*/ 2567464 w 2631852"/>
              <a:gd name="connsiteY163" fmla="*/ 56102 h 572738"/>
              <a:gd name="connsiteX164" fmla="*/ 2578418 w 2631852"/>
              <a:gd name="connsiteY164" fmla="*/ 56102 h 572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Lst>
            <a:rect l="l" t="t" r="r" b="b"/>
            <a:pathLst>
              <a:path w="2631852" h="572738">
                <a:moveTo>
                  <a:pt x="183261" y="66961"/>
                </a:moveTo>
                <a:cubicBezTo>
                  <a:pt x="183261" y="49339"/>
                  <a:pt x="174498" y="36195"/>
                  <a:pt x="135541" y="36195"/>
                </a:cubicBezTo>
                <a:cubicBezTo>
                  <a:pt x="96679" y="36195"/>
                  <a:pt x="87820" y="49339"/>
                  <a:pt x="87820" y="66961"/>
                </a:cubicBezTo>
                <a:lnTo>
                  <a:pt x="87820" y="114681"/>
                </a:lnTo>
                <a:cubicBezTo>
                  <a:pt x="87820" y="129159"/>
                  <a:pt x="92869" y="143542"/>
                  <a:pt x="106680" y="155543"/>
                </a:cubicBezTo>
                <a:lnTo>
                  <a:pt x="238506" y="268510"/>
                </a:lnTo>
                <a:cubicBezTo>
                  <a:pt x="257366" y="284226"/>
                  <a:pt x="268605" y="303657"/>
                  <a:pt x="268605" y="323755"/>
                </a:cubicBezTo>
                <a:lnTo>
                  <a:pt x="268605" y="395287"/>
                </a:lnTo>
                <a:cubicBezTo>
                  <a:pt x="268605" y="437960"/>
                  <a:pt x="218408" y="461772"/>
                  <a:pt x="135541" y="461772"/>
                </a:cubicBezTo>
                <a:cubicBezTo>
                  <a:pt x="43910" y="461772"/>
                  <a:pt x="0" y="441103"/>
                  <a:pt x="0" y="395287"/>
                </a:cubicBezTo>
                <a:lnTo>
                  <a:pt x="0" y="333089"/>
                </a:lnTo>
                <a:lnTo>
                  <a:pt x="82868" y="333089"/>
                </a:lnTo>
                <a:lnTo>
                  <a:pt x="82868" y="392716"/>
                </a:lnTo>
                <a:cubicBezTo>
                  <a:pt x="82868" y="414052"/>
                  <a:pt x="99155" y="426625"/>
                  <a:pt x="135541" y="426625"/>
                </a:cubicBezTo>
                <a:cubicBezTo>
                  <a:pt x="169450" y="426625"/>
                  <a:pt x="185738" y="414052"/>
                  <a:pt x="185738" y="392716"/>
                </a:cubicBezTo>
                <a:lnTo>
                  <a:pt x="185738" y="329375"/>
                </a:lnTo>
                <a:cubicBezTo>
                  <a:pt x="185738" y="313658"/>
                  <a:pt x="179451" y="301752"/>
                  <a:pt x="161925" y="286036"/>
                </a:cubicBezTo>
                <a:lnTo>
                  <a:pt x="40100" y="179927"/>
                </a:lnTo>
                <a:cubicBezTo>
                  <a:pt x="17526" y="160496"/>
                  <a:pt x="4953" y="145352"/>
                  <a:pt x="4953" y="122206"/>
                </a:cubicBezTo>
                <a:lnTo>
                  <a:pt x="4953" y="67627"/>
                </a:lnTo>
                <a:cubicBezTo>
                  <a:pt x="4953" y="23051"/>
                  <a:pt x="51435" y="1048"/>
                  <a:pt x="135541" y="1048"/>
                </a:cubicBezTo>
                <a:cubicBezTo>
                  <a:pt x="228410" y="1048"/>
                  <a:pt x="266129" y="23051"/>
                  <a:pt x="266129" y="64484"/>
                </a:cubicBezTo>
                <a:lnTo>
                  <a:pt x="266129" y="122206"/>
                </a:lnTo>
                <a:lnTo>
                  <a:pt x="183261" y="122206"/>
                </a:lnTo>
                <a:lnTo>
                  <a:pt x="183261" y="66961"/>
                </a:lnTo>
                <a:close/>
                <a:moveTo>
                  <a:pt x="982218" y="76581"/>
                </a:moveTo>
                <a:cubicBezTo>
                  <a:pt x="982218" y="32004"/>
                  <a:pt x="1016127" y="0"/>
                  <a:pt x="1127855" y="0"/>
                </a:cubicBezTo>
                <a:cubicBezTo>
                  <a:pt x="1239583" y="0"/>
                  <a:pt x="1273493" y="32004"/>
                  <a:pt x="1273493" y="76581"/>
                </a:cubicBezTo>
                <a:lnTo>
                  <a:pt x="1273493" y="384143"/>
                </a:lnTo>
                <a:cubicBezTo>
                  <a:pt x="1273493" y="428720"/>
                  <a:pt x="1239583" y="460724"/>
                  <a:pt x="1127855" y="460724"/>
                </a:cubicBezTo>
                <a:cubicBezTo>
                  <a:pt x="1016127" y="460724"/>
                  <a:pt x="982218" y="428720"/>
                  <a:pt x="982218" y="384143"/>
                </a:cubicBezTo>
                <a:lnTo>
                  <a:pt x="982218" y="76581"/>
                </a:lnTo>
                <a:close/>
                <a:moveTo>
                  <a:pt x="1065086" y="382905"/>
                </a:moveTo>
                <a:cubicBezTo>
                  <a:pt x="1065086" y="408051"/>
                  <a:pt x="1075087" y="425577"/>
                  <a:pt x="1127855" y="425577"/>
                </a:cubicBezTo>
                <a:cubicBezTo>
                  <a:pt x="1180624" y="425577"/>
                  <a:pt x="1190625" y="407956"/>
                  <a:pt x="1190625" y="382905"/>
                </a:cubicBezTo>
                <a:lnTo>
                  <a:pt x="1190625" y="77914"/>
                </a:lnTo>
                <a:cubicBezTo>
                  <a:pt x="1190625" y="52768"/>
                  <a:pt x="1180529" y="35242"/>
                  <a:pt x="1127855" y="35242"/>
                </a:cubicBezTo>
                <a:cubicBezTo>
                  <a:pt x="1075087" y="35242"/>
                  <a:pt x="1065086" y="52864"/>
                  <a:pt x="1065086" y="77914"/>
                </a:cubicBezTo>
                <a:lnTo>
                  <a:pt x="1065086" y="382905"/>
                </a:lnTo>
                <a:close/>
                <a:moveTo>
                  <a:pt x="1319212" y="3810"/>
                </a:moveTo>
                <a:lnTo>
                  <a:pt x="1451039" y="3810"/>
                </a:lnTo>
                <a:cubicBezTo>
                  <a:pt x="1557719" y="3810"/>
                  <a:pt x="1589151" y="21431"/>
                  <a:pt x="1589151" y="72866"/>
                </a:cubicBezTo>
                <a:lnTo>
                  <a:pt x="1589151" y="183928"/>
                </a:lnTo>
                <a:cubicBezTo>
                  <a:pt x="1589151" y="235363"/>
                  <a:pt x="1557814" y="252984"/>
                  <a:pt x="1451134" y="252984"/>
                </a:cubicBezTo>
                <a:lnTo>
                  <a:pt x="1402175" y="252984"/>
                </a:lnTo>
                <a:lnTo>
                  <a:pt x="1402175" y="457010"/>
                </a:lnTo>
                <a:lnTo>
                  <a:pt x="1319308" y="457010"/>
                </a:lnTo>
                <a:lnTo>
                  <a:pt x="1319308" y="3810"/>
                </a:lnTo>
                <a:close/>
                <a:moveTo>
                  <a:pt x="1442276" y="217837"/>
                </a:moveTo>
                <a:cubicBezTo>
                  <a:pt x="1479995" y="217837"/>
                  <a:pt x="1506283" y="212788"/>
                  <a:pt x="1506283" y="189548"/>
                </a:cubicBezTo>
                <a:lnTo>
                  <a:pt x="1506283" y="67151"/>
                </a:lnTo>
                <a:cubicBezTo>
                  <a:pt x="1506283" y="43910"/>
                  <a:pt x="1479995" y="38862"/>
                  <a:pt x="1442276" y="38862"/>
                </a:cubicBezTo>
                <a:lnTo>
                  <a:pt x="1402080" y="38862"/>
                </a:lnTo>
                <a:lnTo>
                  <a:pt x="1402080" y="217837"/>
                </a:lnTo>
                <a:lnTo>
                  <a:pt x="1442276" y="217837"/>
                </a:lnTo>
                <a:close/>
                <a:moveTo>
                  <a:pt x="1796034" y="65913"/>
                </a:moveTo>
                <a:cubicBezTo>
                  <a:pt x="1796034" y="48292"/>
                  <a:pt x="1787271" y="35147"/>
                  <a:pt x="1748409" y="35147"/>
                </a:cubicBezTo>
                <a:cubicBezTo>
                  <a:pt x="1709452" y="35147"/>
                  <a:pt x="1700594" y="48292"/>
                  <a:pt x="1700594" y="65913"/>
                </a:cubicBezTo>
                <a:lnTo>
                  <a:pt x="1700594" y="113633"/>
                </a:lnTo>
                <a:cubicBezTo>
                  <a:pt x="1700594" y="128016"/>
                  <a:pt x="1705642" y="142494"/>
                  <a:pt x="1719453" y="154400"/>
                </a:cubicBezTo>
                <a:lnTo>
                  <a:pt x="1851279" y="267367"/>
                </a:lnTo>
                <a:cubicBezTo>
                  <a:pt x="1870043" y="283083"/>
                  <a:pt x="1881378" y="302514"/>
                  <a:pt x="1881378" y="322612"/>
                </a:cubicBezTo>
                <a:lnTo>
                  <a:pt x="1881378" y="394145"/>
                </a:lnTo>
                <a:cubicBezTo>
                  <a:pt x="1881378" y="436817"/>
                  <a:pt x="1831181" y="460629"/>
                  <a:pt x="1748314" y="460629"/>
                </a:cubicBezTo>
                <a:cubicBezTo>
                  <a:pt x="1656683" y="460629"/>
                  <a:pt x="1612678" y="439960"/>
                  <a:pt x="1612678" y="394049"/>
                </a:cubicBezTo>
                <a:lnTo>
                  <a:pt x="1612678" y="331946"/>
                </a:lnTo>
                <a:lnTo>
                  <a:pt x="1695545" y="331946"/>
                </a:lnTo>
                <a:lnTo>
                  <a:pt x="1695545" y="391573"/>
                </a:lnTo>
                <a:cubicBezTo>
                  <a:pt x="1695545" y="412909"/>
                  <a:pt x="1711833" y="425482"/>
                  <a:pt x="1748314" y="425482"/>
                </a:cubicBezTo>
                <a:cubicBezTo>
                  <a:pt x="1782223" y="425482"/>
                  <a:pt x="1798511" y="412909"/>
                  <a:pt x="1798511" y="391573"/>
                </a:cubicBezTo>
                <a:lnTo>
                  <a:pt x="1798511" y="328327"/>
                </a:lnTo>
                <a:cubicBezTo>
                  <a:pt x="1798511" y="312610"/>
                  <a:pt x="1792319" y="300704"/>
                  <a:pt x="1774698" y="284988"/>
                </a:cubicBezTo>
                <a:lnTo>
                  <a:pt x="1652969" y="178880"/>
                </a:lnTo>
                <a:cubicBezTo>
                  <a:pt x="1630394" y="159449"/>
                  <a:pt x="1617821" y="144399"/>
                  <a:pt x="1617821" y="121158"/>
                </a:cubicBezTo>
                <a:lnTo>
                  <a:pt x="1617821" y="66484"/>
                </a:lnTo>
                <a:cubicBezTo>
                  <a:pt x="1617821" y="21907"/>
                  <a:pt x="1664208" y="0"/>
                  <a:pt x="1748409" y="0"/>
                </a:cubicBezTo>
                <a:cubicBezTo>
                  <a:pt x="1841278" y="0"/>
                  <a:pt x="1878902" y="21907"/>
                  <a:pt x="1878902" y="63437"/>
                </a:cubicBezTo>
                <a:lnTo>
                  <a:pt x="1878902" y="121158"/>
                </a:lnTo>
                <a:lnTo>
                  <a:pt x="1796034" y="121158"/>
                </a:lnTo>
                <a:lnTo>
                  <a:pt x="1796034" y="65913"/>
                </a:lnTo>
                <a:close/>
                <a:moveTo>
                  <a:pt x="2407444" y="65913"/>
                </a:moveTo>
                <a:cubicBezTo>
                  <a:pt x="2407444" y="48387"/>
                  <a:pt x="2398585" y="35147"/>
                  <a:pt x="2359724" y="35147"/>
                </a:cubicBezTo>
                <a:cubicBezTo>
                  <a:pt x="2320862" y="35147"/>
                  <a:pt x="2312003" y="48292"/>
                  <a:pt x="2312003" y="65913"/>
                </a:cubicBezTo>
                <a:lnTo>
                  <a:pt x="2312003" y="113633"/>
                </a:lnTo>
                <a:cubicBezTo>
                  <a:pt x="2312003" y="128111"/>
                  <a:pt x="2317052" y="142494"/>
                  <a:pt x="2330863" y="154400"/>
                </a:cubicBezTo>
                <a:lnTo>
                  <a:pt x="2462689" y="267367"/>
                </a:lnTo>
                <a:cubicBezTo>
                  <a:pt x="2481548" y="283083"/>
                  <a:pt x="2492788" y="302514"/>
                  <a:pt x="2492788" y="322612"/>
                </a:cubicBezTo>
                <a:lnTo>
                  <a:pt x="2492788" y="394145"/>
                </a:lnTo>
                <a:cubicBezTo>
                  <a:pt x="2492788" y="436817"/>
                  <a:pt x="2442591" y="460629"/>
                  <a:pt x="2359724" y="460629"/>
                </a:cubicBezTo>
                <a:cubicBezTo>
                  <a:pt x="2268093" y="460629"/>
                  <a:pt x="2224088" y="439960"/>
                  <a:pt x="2224088" y="394145"/>
                </a:cubicBezTo>
                <a:lnTo>
                  <a:pt x="2224088" y="332042"/>
                </a:lnTo>
                <a:lnTo>
                  <a:pt x="2306955" y="332042"/>
                </a:lnTo>
                <a:lnTo>
                  <a:pt x="2306955" y="391668"/>
                </a:lnTo>
                <a:cubicBezTo>
                  <a:pt x="2306955" y="413004"/>
                  <a:pt x="2323338" y="425577"/>
                  <a:pt x="2359724" y="425577"/>
                </a:cubicBezTo>
                <a:cubicBezTo>
                  <a:pt x="2393537" y="425577"/>
                  <a:pt x="2409920" y="413004"/>
                  <a:pt x="2409920" y="391668"/>
                </a:cubicBezTo>
                <a:lnTo>
                  <a:pt x="2409920" y="328327"/>
                </a:lnTo>
                <a:cubicBezTo>
                  <a:pt x="2409920" y="312610"/>
                  <a:pt x="2403634" y="300704"/>
                  <a:pt x="2386013" y="284988"/>
                </a:cubicBezTo>
                <a:lnTo>
                  <a:pt x="2264283" y="178880"/>
                </a:lnTo>
                <a:cubicBezTo>
                  <a:pt x="2241709" y="159449"/>
                  <a:pt x="2229136" y="144399"/>
                  <a:pt x="2229136" y="121158"/>
                </a:cubicBezTo>
                <a:lnTo>
                  <a:pt x="2229136" y="66484"/>
                </a:lnTo>
                <a:cubicBezTo>
                  <a:pt x="2229136" y="21907"/>
                  <a:pt x="2275618" y="0"/>
                  <a:pt x="2359724" y="0"/>
                </a:cubicBezTo>
                <a:cubicBezTo>
                  <a:pt x="2452592" y="0"/>
                  <a:pt x="2490216" y="22003"/>
                  <a:pt x="2490216" y="63437"/>
                </a:cubicBezTo>
                <a:lnTo>
                  <a:pt x="2490216" y="121158"/>
                </a:lnTo>
                <a:lnTo>
                  <a:pt x="2407444" y="121158"/>
                </a:lnTo>
                <a:lnTo>
                  <a:pt x="2407444" y="65913"/>
                </a:lnTo>
                <a:close/>
                <a:moveTo>
                  <a:pt x="343376" y="572738"/>
                </a:moveTo>
                <a:lnTo>
                  <a:pt x="426339" y="572738"/>
                </a:lnTo>
                <a:lnTo>
                  <a:pt x="607886" y="3810"/>
                </a:lnTo>
                <a:lnTo>
                  <a:pt x="524923" y="3810"/>
                </a:lnTo>
                <a:lnTo>
                  <a:pt x="343376" y="572738"/>
                </a:lnTo>
                <a:close/>
                <a:moveTo>
                  <a:pt x="435578" y="226981"/>
                </a:moveTo>
                <a:lnTo>
                  <a:pt x="364807" y="4858"/>
                </a:lnTo>
                <a:lnTo>
                  <a:pt x="281845" y="4858"/>
                </a:lnTo>
                <a:lnTo>
                  <a:pt x="394049" y="357283"/>
                </a:lnTo>
                <a:lnTo>
                  <a:pt x="435578" y="226981"/>
                </a:lnTo>
                <a:close/>
                <a:moveTo>
                  <a:pt x="1955292" y="572738"/>
                </a:moveTo>
                <a:lnTo>
                  <a:pt x="2038255" y="572738"/>
                </a:lnTo>
                <a:lnTo>
                  <a:pt x="2219801" y="3715"/>
                </a:lnTo>
                <a:lnTo>
                  <a:pt x="2136839" y="3715"/>
                </a:lnTo>
                <a:lnTo>
                  <a:pt x="1955292" y="572738"/>
                </a:lnTo>
                <a:close/>
                <a:moveTo>
                  <a:pt x="2047875" y="225933"/>
                </a:moveTo>
                <a:lnTo>
                  <a:pt x="1977104" y="3810"/>
                </a:lnTo>
                <a:lnTo>
                  <a:pt x="1894141" y="3810"/>
                </a:lnTo>
                <a:lnTo>
                  <a:pt x="2006346" y="356235"/>
                </a:lnTo>
                <a:lnTo>
                  <a:pt x="2047875" y="225933"/>
                </a:lnTo>
                <a:close/>
                <a:moveTo>
                  <a:pt x="931164" y="457010"/>
                </a:moveTo>
                <a:lnTo>
                  <a:pt x="931545" y="457010"/>
                </a:lnTo>
                <a:lnTo>
                  <a:pt x="931545" y="72962"/>
                </a:lnTo>
                <a:cubicBezTo>
                  <a:pt x="931545" y="21527"/>
                  <a:pt x="900113" y="3905"/>
                  <a:pt x="793528" y="3905"/>
                </a:cubicBezTo>
                <a:lnTo>
                  <a:pt x="633698" y="3905"/>
                </a:lnTo>
                <a:lnTo>
                  <a:pt x="633698" y="457105"/>
                </a:lnTo>
                <a:lnTo>
                  <a:pt x="716471" y="457105"/>
                </a:lnTo>
                <a:lnTo>
                  <a:pt x="716566" y="457010"/>
                </a:lnTo>
                <a:lnTo>
                  <a:pt x="716566" y="39052"/>
                </a:lnTo>
                <a:lnTo>
                  <a:pt x="784670" y="39052"/>
                </a:lnTo>
                <a:cubicBezTo>
                  <a:pt x="822293" y="39052"/>
                  <a:pt x="848678" y="44101"/>
                  <a:pt x="848678" y="67342"/>
                </a:cubicBezTo>
                <a:lnTo>
                  <a:pt x="848678" y="457010"/>
                </a:lnTo>
                <a:lnTo>
                  <a:pt x="931164" y="457010"/>
                </a:lnTo>
                <a:close/>
                <a:moveTo>
                  <a:pt x="2524982" y="59722"/>
                </a:moveTo>
                <a:cubicBezTo>
                  <a:pt x="2524982" y="29432"/>
                  <a:pt x="2549557" y="7144"/>
                  <a:pt x="2578608" y="7144"/>
                </a:cubicBezTo>
                <a:cubicBezTo>
                  <a:pt x="2607374" y="7144"/>
                  <a:pt x="2631853" y="29432"/>
                  <a:pt x="2631853" y="59722"/>
                </a:cubicBezTo>
                <a:cubicBezTo>
                  <a:pt x="2631853" y="90297"/>
                  <a:pt x="2607278" y="112681"/>
                  <a:pt x="2578608" y="112681"/>
                </a:cubicBezTo>
                <a:cubicBezTo>
                  <a:pt x="2549557" y="112681"/>
                  <a:pt x="2524982" y="90297"/>
                  <a:pt x="2524982" y="59722"/>
                </a:cubicBezTo>
                <a:close/>
                <a:moveTo>
                  <a:pt x="2578608" y="103918"/>
                </a:moveTo>
                <a:cubicBezTo>
                  <a:pt x="2602516" y="103918"/>
                  <a:pt x="2621280" y="85249"/>
                  <a:pt x="2621280" y="59817"/>
                </a:cubicBezTo>
                <a:cubicBezTo>
                  <a:pt x="2621280" y="34862"/>
                  <a:pt x="2602516" y="16002"/>
                  <a:pt x="2578608" y="16002"/>
                </a:cubicBezTo>
                <a:cubicBezTo>
                  <a:pt x="2554415" y="16002"/>
                  <a:pt x="2535555" y="34862"/>
                  <a:pt x="2535555" y="59817"/>
                </a:cubicBezTo>
                <a:cubicBezTo>
                  <a:pt x="2535650" y="85153"/>
                  <a:pt x="2554415" y="103918"/>
                  <a:pt x="2578608" y="103918"/>
                </a:cubicBezTo>
                <a:close/>
                <a:moveTo>
                  <a:pt x="2567464" y="90297"/>
                </a:moveTo>
                <a:lnTo>
                  <a:pt x="2558225" y="90297"/>
                </a:lnTo>
                <a:lnTo>
                  <a:pt x="2558225" y="29432"/>
                </a:lnTo>
                <a:lnTo>
                  <a:pt x="2581466" y="29432"/>
                </a:lnTo>
                <a:cubicBezTo>
                  <a:pt x="2595848" y="29432"/>
                  <a:pt x="2602897" y="34766"/>
                  <a:pt x="2602897" y="46768"/>
                </a:cubicBezTo>
                <a:cubicBezTo>
                  <a:pt x="2602897" y="57626"/>
                  <a:pt x="2596039" y="62389"/>
                  <a:pt x="2587085" y="63532"/>
                </a:cubicBezTo>
                <a:lnTo>
                  <a:pt x="2604421" y="90297"/>
                </a:lnTo>
                <a:lnTo>
                  <a:pt x="2594134" y="90297"/>
                </a:lnTo>
                <a:lnTo>
                  <a:pt x="2578037" y="63913"/>
                </a:lnTo>
                <a:lnTo>
                  <a:pt x="2567464" y="63913"/>
                </a:lnTo>
                <a:lnTo>
                  <a:pt x="2567464" y="90297"/>
                </a:lnTo>
                <a:close/>
                <a:moveTo>
                  <a:pt x="2578418" y="56102"/>
                </a:moveTo>
                <a:cubicBezTo>
                  <a:pt x="2586228" y="56102"/>
                  <a:pt x="2593277" y="55531"/>
                  <a:pt x="2593277" y="46196"/>
                </a:cubicBezTo>
                <a:cubicBezTo>
                  <a:pt x="2593277" y="38671"/>
                  <a:pt x="2586418" y="37243"/>
                  <a:pt x="2580037" y="37243"/>
                </a:cubicBezTo>
                <a:lnTo>
                  <a:pt x="2567464" y="37243"/>
                </a:lnTo>
                <a:lnTo>
                  <a:pt x="2567464" y="56102"/>
                </a:lnTo>
                <a:lnTo>
                  <a:pt x="2578418" y="56102"/>
                </a:lnTo>
                <a:close/>
              </a:path>
            </a:pathLst>
          </a:custGeom>
          <a:solidFill>
            <a:srgbClr val="582A82"/>
          </a:solidFill>
          <a:ln w="9525" cap="flat">
            <a:noFill/>
            <a:prstDash val="solid"/>
            <a:miter/>
          </a:ln>
        </p:spPr>
        <p:txBody>
          <a:bodyPr rtlCol="0" anchor="ctr"/>
          <a:lstStyle/>
          <a:p>
            <a:endParaRPr/>
          </a:p>
        </p:txBody>
      </p:sp>
      <p:sp>
        <p:nvSpPr>
          <p:cNvPr id="10" name="Text Placeholder 4">
            <a:extLst>
              <a:ext uri="{FF2B5EF4-FFF2-40B4-BE49-F238E27FC236}">
                <a16:creationId xmlns:a16="http://schemas.microsoft.com/office/drawing/2014/main" id="{58A17390-59A5-8377-CB43-AEE3B74DAA48}"/>
              </a:ext>
            </a:extLst>
          </p:cNvPr>
          <p:cNvSpPr txBox="1">
            <a:spLocks/>
          </p:cNvSpPr>
          <p:nvPr userDrawn="1"/>
        </p:nvSpPr>
        <p:spPr>
          <a:xfrm>
            <a:off x="6223001" y="2861905"/>
            <a:ext cx="3640138" cy="923330"/>
          </a:xfrm>
          <a:prstGeom prst="rect">
            <a:avLst/>
          </a:prstGeom>
        </p:spPr>
        <p:txBody>
          <a:bodyPr vert="horz" wrap="square" lIns="0" tIns="0" rIns="0" bIns="0" rtlCol="0" anchor="ctr">
            <a:spAutoFit/>
          </a:bodyPr>
          <a:lstStyle>
            <a:lvl1pPr marL="0" indent="0" algn="l" defTabSz="914400" rtl="0" eaLnBrk="1" latinLnBrk="0" hangingPunct="1">
              <a:lnSpc>
                <a:spcPct val="100000"/>
              </a:lnSpc>
              <a:spcBef>
                <a:spcPts val="0"/>
              </a:spcBef>
              <a:spcAft>
                <a:spcPts val="600"/>
              </a:spcAft>
              <a:buClr>
                <a:schemeClr val="tx1"/>
              </a:buClr>
              <a:buFont typeface="Arial" panose="020B0604020202020204" pitchFamily="34" charset="0"/>
              <a:buNone/>
              <a:defRPr sz="2800" kern="1200" spc="0" baseline="0">
                <a:solidFill>
                  <a:schemeClr val="bg1"/>
                </a:solidFill>
                <a:latin typeface="+mj-lt"/>
                <a:ea typeface="+mn-ea"/>
                <a:cs typeface="+mn-cs"/>
              </a:defRPr>
            </a:lvl1pPr>
            <a:lvl2pPr marL="457200" indent="0" algn="l" defTabSz="914400" rtl="0" eaLnBrk="1" latinLnBrk="0" hangingPunct="1">
              <a:lnSpc>
                <a:spcPct val="100000"/>
              </a:lnSpc>
              <a:spcBef>
                <a:spcPts val="0"/>
              </a:spcBef>
              <a:spcAft>
                <a:spcPts val="600"/>
              </a:spcAft>
              <a:buClr>
                <a:schemeClr val="tx1"/>
              </a:buClr>
              <a:buFont typeface="Arial" panose="020B0604020202020204" pitchFamily="34" charset="0"/>
              <a:buNone/>
              <a:defRPr sz="2000" kern="1200" spc="0" baseline="0">
                <a:solidFill>
                  <a:schemeClr val="tx1">
                    <a:tint val="75000"/>
                  </a:schemeClr>
                </a:solidFill>
                <a:latin typeface="+mn-lt"/>
                <a:ea typeface="+mn-ea"/>
                <a:cs typeface="+mn-cs"/>
              </a:defRPr>
            </a:lvl2pPr>
            <a:lvl3pPr marL="914400" indent="0" algn="l" defTabSz="914400" rtl="0" eaLnBrk="1" latinLnBrk="0" hangingPunct="1">
              <a:lnSpc>
                <a:spcPct val="100000"/>
              </a:lnSpc>
              <a:spcBef>
                <a:spcPts val="0"/>
              </a:spcBef>
              <a:spcAft>
                <a:spcPts val="600"/>
              </a:spcAft>
              <a:buClr>
                <a:schemeClr val="tx1"/>
              </a:buClr>
              <a:buFont typeface="Arial" panose="020B0604020202020204" pitchFamily="34" charset="0"/>
              <a:buNone/>
              <a:defRPr sz="1800" kern="1200" spc="0" baseline="0">
                <a:solidFill>
                  <a:schemeClr val="tx1">
                    <a:tint val="75000"/>
                  </a:schemeClr>
                </a:solidFill>
                <a:latin typeface="+mn-lt"/>
                <a:ea typeface="+mn-ea"/>
                <a:cs typeface="+mn-cs"/>
              </a:defRPr>
            </a:lvl3pPr>
            <a:lvl4pPr marL="1371600" indent="0" algn="l" defTabSz="914400" rtl="0" eaLnBrk="1" latinLnBrk="0" hangingPunct="1">
              <a:lnSpc>
                <a:spcPct val="100000"/>
              </a:lnSpc>
              <a:spcBef>
                <a:spcPts val="0"/>
              </a:spcBef>
              <a:spcAft>
                <a:spcPts val="300"/>
              </a:spcAft>
              <a:buClr>
                <a:schemeClr val="tx1"/>
              </a:buClr>
              <a:buFont typeface="Arial" panose="020B0604020202020204" pitchFamily="34" charset="0"/>
              <a:buNone/>
              <a:defRPr sz="1600" kern="1200" spc="0" baseline="0">
                <a:solidFill>
                  <a:schemeClr val="tx1">
                    <a:tint val="75000"/>
                  </a:schemeClr>
                </a:solidFill>
                <a:latin typeface="+mn-lt"/>
                <a:ea typeface="+mn-ea"/>
                <a:cs typeface="+mn-cs"/>
              </a:defRPr>
            </a:lvl4pPr>
            <a:lvl5pPr marL="1828800" indent="0" algn="l" defTabSz="914400" rtl="0" eaLnBrk="1" latinLnBrk="0" hangingPunct="1">
              <a:lnSpc>
                <a:spcPct val="100000"/>
              </a:lnSpc>
              <a:spcBef>
                <a:spcPts val="0"/>
              </a:spcBef>
              <a:spcAft>
                <a:spcPts val="300"/>
              </a:spcAft>
              <a:buClr>
                <a:schemeClr val="tx1"/>
              </a:buClr>
              <a:buFont typeface="Arial" panose="020B0604020202020204" pitchFamily="34" charset="0"/>
              <a:buNone/>
              <a:defRPr sz="1600" kern="1200" spc="0" baseline="0">
                <a:solidFill>
                  <a:schemeClr val="tx1">
                    <a:tint val="75000"/>
                  </a:schemeClr>
                </a:solidFill>
                <a:latin typeface="+mn-lt"/>
                <a:ea typeface="+mn-ea"/>
                <a:cs typeface="+mn-cs"/>
              </a:defRPr>
            </a:lvl5pPr>
            <a:lvl6pPr marL="2286000" indent="0" algn="l" defTabSz="914400" rtl="0" eaLnBrk="1" latinLnBrk="0" hangingPunct="1">
              <a:lnSpc>
                <a:spcPct val="100000"/>
              </a:lnSpc>
              <a:spcBef>
                <a:spcPts val="0"/>
              </a:spcBef>
              <a:spcAft>
                <a:spcPts val="300"/>
              </a:spcAft>
              <a:buClr>
                <a:schemeClr val="tx1"/>
              </a:buClr>
              <a:buFont typeface="Arial" panose="020B0604020202020204" pitchFamily="34" charset="0"/>
              <a:buNone/>
              <a:defRPr sz="1600" kern="1200" spc="0" baseline="0">
                <a:solidFill>
                  <a:schemeClr val="tx1">
                    <a:tint val="75000"/>
                  </a:schemeClr>
                </a:solidFill>
                <a:latin typeface="+mn-lt"/>
                <a:ea typeface="+mn-ea"/>
                <a:cs typeface="+mn-cs"/>
              </a:defRPr>
            </a:lvl6pPr>
            <a:lvl7pPr marL="2743200" indent="0" algn="l" defTabSz="914400" rtl="0" eaLnBrk="1" latinLnBrk="0" hangingPunct="1">
              <a:lnSpc>
                <a:spcPct val="100000"/>
              </a:lnSpc>
              <a:spcBef>
                <a:spcPts val="0"/>
              </a:spcBef>
              <a:spcAft>
                <a:spcPts val="300"/>
              </a:spcAft>
              <a:buClr>
                <a:schemeClr val="tx1"/>
              </a:buClr>
              <a:buFont typeface="Arial" panose="020B0604020202020204" pitchFamily="34" charset="0"/>
              <a:buNone/>
              <a:defRPr sz="1600" kern="1200" spc="0" baseline="0">
                <a:solidFill>
                  <a:schemeClr val="tx1">
                    <a:tint val="75000"/>
                  </a:schemeClr>
                </a:solidFill>
                <a:latin typeface="+mn-lt"/>
                <a:ea typeface="+mn-ea"/>
                <a:cs typeface="+mn-cs"/>
              </a:defRPr>
            </a:lvl7pPr>
            <a:lvl8pPr marL="3200400" indent="0" algn="l" defTabSz="914400" rtl="0" eaLnBrk="1" latinLnBrk="0" hangingPunct="1">
              <a:lnSpc>
                <a:spcPct val="100000"/>
              </a:lnSpc>
              <a:spcBef>
                <a:spcPts val="0"/>
              </a:spcBef>
              <a:spcAft>
                <a:spcPts val="300"/>
              </a:spcAft>
              <a:buClr>
                <a:schemeClr val="tx1"/>
              </a:buClr>
              <a:buFont typeface="Arial" panose="020B0604020202020204" pitchFamily="34" charset="0"/>
              <a:buNone/>
              <a:defRPr sz="1600" kern="1200" spc="0" baseline="0">
                <a:solidFill>
                  <a:schemeClr val="tx1">
                    <a:tint val="75000"/>
                  </a:schemeClr>
                </a:solidFill>
                <a:latin typeface="+mn-lt"/>
                <a:ea typeface="+mn-ea"/>
                <a:cs typeface="+mn-cs"/>
              </a:defRPr>
            </a:lvl8pPr>
            <a:lvl9pPr marL="3657600" indent="0" algn="l" defTabSz="914400" rtl="0" eaLnBrk="1" latinLnBrk="0" hangingPunct="1">
              <a:lnSpc>
                <a:spcPct val="100000"/>
              </a:lnSpc>
              <a:spcBef>
                <a:spcPts val="0"/>
              </a:spcBef>
              <a:spcAft>
                <a:spcPts val="300"/>
              </a:spcAft>
              <a:buClr>
                <a:schemeClr val="tx1"/>
              </a:buClr>
              <a:buFont typeface="Arial" panose="020B0604020202020204" pitchFamily="34" charset="0"/>
              <a:buNone/>
              <a:defRPr sz="1600" kern="1200" spc="0" baseline="0">
                <a:solidFill>
                  <a:schemeClr val="tx1">
                    <a:tint val="75000"/>
                  </a:schemeClr>
                </a:solidFill>
                <a:latin typeface="+mn-lt"/>
                <a:ea typeface="+mn-ea"/>
                <a:cs typeface="+mn-cs"/>
              </a:defRPr>
            </a:lvl9pPr>
          </a:lstStyle>
          <a:p>
            <a:pPr algn="ctr"/>
            <a:r>
              <a:rPr lang="en-US" sz="6000"/>
              <a:t>Thank you</a:t>
            </a:r>
          </a:p>
        </p:txBody>
      </p:sp>
    </p:spTree>
    <p:extLst>
      <p:ext uri="{BB962C8B-B14F-4D97-AF65-F5344CB8AC3E}">
        <p14:creationId xmlns:p14="http://schemas.microsoft.com/office/powerpoint/2010/main" val="42477655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p:cSld name="End logo">
    <p:spTree>
      <p:nvGrpSpPr>
        <p:cNvPr id="1" name=""/>
        <p:cNvGrpSpPr/>
        <p:nvPr/>
      </p:nvGrpSpPr>
      <p:grpSpPr>
        <a:xfrm>
          <a:off x="0" y="0"/>
          <a:ext cx="0" cy="0"/>
          <a:chOff x="0" y="0"/>
          <a:chExt cx="0" cy="0"/>
        </a:xfrm>
      </p:grpSpPr>
      <p:sp>
        <p:nvSpPr>
          <p:cNvPr id="4" name="DO NOT DELETE (BRANDIN)">
            <a:extLst>
              <a:ext uri="{FF2B5EF4-FFF2-40B4-BE49-F238E27FC236}">
                <a16:creationId xmlns:a16="http://schemas.microsoft.com/office/drawing/2014/main" id="{59DF3A18-37F3-1A58-599F-076DE1EF0061}"/>
              </a:ext>
            </a:extLst>
          </p:cNvPr>
          <p:cNvSpPr/>
          <p:nvPr/>
        </p:nvSpPr>
        <p:spPr>
          <a:xfrm>
            <a:off x="0" y="0"/>
            <a:ext cx="0" cy="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a:p>
        </p:txBody>
      </p:sp>
      <p:sp>
        <p:nvSpPr>
          <p:cNvPr id="19" name="logo">
            <a:extLst>
              <a:ext uri="{FF2B5EF4-FFF2-40B4-BE49-F238E27FC236}">
                <a16:creationId xmlns:a16="http://schemas.microsoft.com/office/drawing/2014/main" id="{4A2E6EE5-1693-25C9-6E1D-FDE697D4E7DC}"/>
              </a:ext>
            </a:extLst>
          </p:cNvPr>
          <p:cNvSpPr/>
          <p:nvPr/>
        </p:nvSpPr>
        <p:spPr>
          <a:xfrm>
            <a:off x="4612481" y="3103897"/>
            <a:ext cx="3024188" cy="658118"/>
          </a:xfrm>
          <a:custGeom>
            <a:avLst/>
            <a:gdLst>
              <a:gd name="connsiteX0" fmla="*/ 183261 w 2631852"/>
              <a:gd name="connsiteY0" fmla="*/ 66961 h 572738"/>
              <a:gd name="connsiteX1" fmla="*/ 135541 w 2631852"/>
              <a:gd name="connsiteY1" fmla="*/ 36195 h 572738"/>
              <a:gd name="connsiteX2" fmla="*/ 87820 w 2631852"/>
              <a:gd name="connsiteY2" fmla="*/ 66961 h 572738"/>
              <a:gd name="connsiteX3" fmla="*/ 87820 w 2631852"/>
              <a:gd name="connsiteY3" fmla="*/ 114681 h 572738"/>
              <a:gd name="connsiteX4" fmla="*/ 106680 w 2631852"/>
              <a:gd name="connsiteY4" fmla="*/ 155543 h 572738"/>
              <a:gd name="connsiteX5" fmla="*/ 238506 w 2631852"/>
              <a:gd name="connsiteY5" fmla="*/ 268510 h 572738"/>
              <a:gd name="connsiteX6" fmla="*/ 268605 w 2631852"/>
              <a:gd name="connsiteY6" fmla="*/ 323755 h 572738"/>
              <a:gd name="connsiteX7" fmla="*/ 268605 w 2631852"/>
              <a:gd name="connsiteY7" fmla="*/ 395287 h 572738"/>
              <a:gd name="connsiteX8" fmla="*/ 135541 w 2631852"/>
              <a:gd name="connsiteY8" fmla="*/ 461772 h 572738"/>
              <a:gd name="connsiteX9" fmla="*/ 0 w 2631852"/>
              <a:gd name="connsiteY9" fmla="*/ 395287 h 572738"/>
              <a:gd name="connsiteX10" fmla="*/ 0 w 2631852"/>
              <a:gd name="connsiteY10" fmla="*/ 333089 h 572738"/>
              <a:gd name="connsiteX11" fmla="*/ 82868 w 2631852"/>
              <a:gd name="connsiteY11" fmla="*/ 333089 h 572738"/>
              <a:gd name="connsiteX12" fmla="*/ 82868 w 2631852"/>
              <a:gd name="connsiteY12" fmla="*/ 392716 h 572738"/>
              <a:gd name="connsiteX13" fmla="*/ 135541 w 2631852"/>
              <a:gd name="connsiteY13" fmla="*/ 426625 h 572738"/>
              <a:gd name="connsiteX14" fmla="*/ 185738 w 2631852"/>
              <a:gd name="connsiteY14" fmla="*/ 392716 h 572738"/>
              <a:gd name="connsiteX15" fmla="*/ 185738 w 2631852"/>
              <a:gd name="connsiteY15" fmla="*/ 329375 h 572738"/>
              <a:gd name="connsiteX16" fmla="*/ 161925 w 2631852"/>
              <a:gd name="connsiteY16" fmla="*/ 286036 h 572738"/>
              <a:gd name="connsiteX17" fmla="*/ 40100 w 2631852"/>
              <a:gd name="connsiteY17" fmla="*/ 179927 h 572738"/>
              <a:gd name="connsiteX18" fmla="*/ 4953 w 2631852"/>
              <a:gd name="connsiteY18" fmla="*/ 122206 h 572738"/>
              <a:gd name="connsiteX19" fmla="*/ 4953 w 2631852"/>
              <a:gd name="connsiteY19" fmla="*/ 67627 h 572738"/>
              <a:gd name="connsiteX20" fmla="*/ 135541 w 2631852"/>
              <a:gd name="connsiteY20" fmla="*/ 1048 h 572738"/>
              <a:gd name="connsiteX21" fmla="*/ 266129 w 2631852"/>
              <a:gd name="connsiteY21" fmla="*/ 64484 h 572738"/>
              <a:gd name="connsiteX22" fmla="*/ 266129 w 2631852"/>
              <a:gd name="connsiteY22" fmla="*/ 122206 h 572738"/>
              <a:gd name="connsiteX23" fmla="*/ 183261 w 2631852"/>
              <a:gd name="connsiteY23" fmla="*/ 122206 h 572738"/>
              <a:gd name="connsiteX24" fmla="*/ 183261 w 2631852"/>
              <a:gd name="connsiteY24" fmla="*/ 66961 h 572738"/>
              <a:gd name="connsiteX25" fmla="*/ 982218 w 2631852"/>
              <a:gd name="connsiteY25" fmla="*/ 76581 h 572738"/>
              <a:gd name="connsiteX26" fmla="*/ 1127855 w 2631852"/>
              <a:gd name="connsiteY26" fmla="*/ 0 h 572738"/>
              <a:gd name="connsiteX27" fmla="*/ 1273493 w 2631852"/>
              <a:gd name="connsiteY27" fmla="*/ 76581 h 572738"/>
              <a:gd name="connsiteX28" fmla="*/ 1273493 w 2631852"/>
              <a:gd name="connsiteY28" fmla="*/ 384143 h 572738"/>
              <a:gd name="connsiteX29" fmla="*/ 1127855 w 2631852"/>
              <a:gd name="connsiteY29" fmla="*/ 460724 h 572738"/>
              <a:gd name="connsiteX30" fmla="*/ 982218 w 2631852"/>
              <a:gd name="connsiteY30" fmla="*/ 384143 h 572738"/>
              <a:gd name="connsiteX31" fmla="*/ 982218 w 2631852"/>
              <a:gd name="connsiteY31" fmla="*/ 76581 h 572738"/>
              <a:gd name="connsiteX32" fmla="*/ 1065086 w 2631852"/>
              <a:gd name="connsiteY32" fmla="*/ 382905 h 572738"/>
              <a:gd name="connsiteX33" fmla="*/ 1127855 w 2631852"/>
              <a:gd name="connsiteY33" fmla="*/ 425577 h 572738"/>
              <a:gd name="connsiteX34" fmla="*/ 1190625 w 2631852"/>
              <a:gd name="connsiteY34" fmla="*/ 382905 h 572738"/>
              <a:gd name="connsiteX35" fmla="*/ 1190625 w 2631852"/>
              <a:gd name="connsiteY35" fmla="*/ 77914 h 572738"/>
              <a:gd name="connsiteX36" fmla="*/ 1127855 w 2631852"/>
              <a:gd name="connsiteY36" fmla="*/ 35242 h 572738"/>
              <a:gd name="connsiteX37" fmla="*/ 1065086 w 2631852"/>
              <a:gd name="connsiteY37" fmla="*/ 77914 h 572738"/>
              <a:gd name="connsiteX38" fmla="*/ 1065086 w 2631852"/>
              <a:gd name="connsiteY38" fmla="*/ 382905 h 572738"/>
              <a:gd name="connsiteX39" fmla="*/ 1319212 w 2631852"/>
              <a:gd name="connsiteY39" fmla="*/ 3810 h 572738"/>
              <a:gd name="connsiteX40" fmla="*/ 1451039 w 2631852"/>
              <a:gd name="connsiteY40" fmla="*/ 3810 h 572738"/>
              <a:gd name="connsiteX41" fmla="*/ 1589151 w 2631852"/>
              <a:gd name="connsiteY41" fmla="*/ 72866 h 572738"/>
              <a:gd name="connsiteX42" fmla="*/ 1589151 w 2631852"/>
              <a:gd name="connsiteY42" fmla="*/ 183928 h 572738"/>
              <a:gd name="connsiteX43" fmla="*/ 1451134 w 2631852"/>
              <a:gd name="connsiteY43" fmla="*/ 252984 h 572738"/>
              <a:gd name="connsiteX44" fmla="*/ 1402175 w 2631852"/>
              <a:gd name="connsiteY44" fmla="*/ 252984 h 572738"/>
              <a:gd name="connsiteX45" fmla="*/ 1402175 w 2631852"/>
              <a:gd name="connsiteY45" fmla="*/ 457010 h 572738"/>
              <a:gd name="connsiteX46" fmla="*/ 1319308 w 2631852"/>
              <a:gd name="connsiteY46" fmla="*/ 457010 h 572738"/>
              <a:gd name="connsiteX47" fmla="*/ 1319308 w 2631852"/>
              <a:gd name="connsiteY47" fmla="*/ 3810 h 572738"/>
              <a:gd name="connsiteX48" fmla="*/ 1442276 w 2631852"/>
              <a:gd name="connsiteY48" fmla="*/ 217837 h 572738"/>
              <a:gd name="connsiteX49" fmla="*/ 1506283 w 2631852"/>
              <a:gd name="connsiteY49" fmla="*/ 189548 h 572738"/>
              <a:gd name="connsiteX50" fmla="*/ 1506283 w 2631852"/>
              <a:gd name="connsiteY50" fmla="*/ 67151 h 572738"/>
              <a:gd name="connsiteX51" fmla="*/ 1442276 w 2631852"/>
              <a:gd name="connsiteY51" fmla="*/ 38862 h 572738"/>
              <a:gd name="connsiteX52" fmla="*/ 1402080 w 2631852"/>
              <a:gd name="connsiteY52" fmla="*/ 38862 h 572738"/>
              <a:gd name="connsiteX53" fmla="*/ 1402080 w 2631852"/>
              <a:gd name="connsiteY53" fmla="*/ 217837 h 572738"/>
              <a:gd name="connsiteX54" fmla="*/ 1442276 w 2631852"/>
              <a:gd name="connsiteY54" fmla="*/ 217837 h 572738"/>
              <a:gd name="connsiteX55" fmla="*/ 1796034 w 2631852"/>
              <a:gd name="connsiteY55" fmla="*/ 65913 h 572738"/>
              <a:gd name="connsiteX56" fmla="*/ 1748409 w 2631852"/>
              <a:gd name="connsiteY56" fmla="*/ 35147 h 572738"/>
              <a:gd name="connsiteX57" fmla="*/ 1700594 w 2631852"/>
              <a:gd name="connsiteY57" fmla="*/ 65913 h 572738"/>
              <a:gd name="connsiteX58" fmla="*/ 1700594 w 2631852"/>
              <a:gd name="connsiteY58" fmla="*/ 113633 h 572738"/>
              <a:gd name="connsiteX59" fmla="*/ 1719453 w 2631852"/>
              <a:gd name="connsiteY59" fmla="*/ 154400 h 572738"/>
              <a:gd name="connsiteX60" fmla="*/ 1851279 w 2631852"/>
              <a:gd name="connsiteY60" fmla="*/ 267367 h 572738"/>
              <a:gd name="connsiteX61" fmla="*/ 1881378 w 2631852"/>
              <a:gd name="connsiteY61" fmla="*/ 322612 h 572738"/>
              <a:gd name="connsiteX62" fmla="*/ 1881378 w 2631852"/>
              <a:gd name="connsiteY62" fmla="*/ 394145 h 572738"/>
              <a:gd name="connsiteX63" fmla="*/ 1748314 w 2631852"/>
              <a:gd name="connsiteY63" fmla="*/ 460629 h 572738"/>
              <a:gd name="connsiteX64" fmla="*/ 1612678 w 2631852"/>
              <a:gd name="connsiteY64" fmla="*/ 394049 h 572738"/>
              <a:gd name="connsiteX65" fmla="*/ 1612678 w 2631852"/>
              <a:gd name="connsiteY65" fmla="*/ 331946 h 572738"/>
              <a:gd name="connsiteX66" fmla="*/ 1695545 w 2631852"/>
              <a:gd name="connsiteY66" fmla="*/ 331946 h 572738"/>
              <a:gd name="connsiteX67" fmla="*/ 1695545 w 2631852"/>
              <a:gd name="connsiteY67" fmla="*/ 391573 h 572738"/>
              <a:gd name="connsiteX68" fmla="*/ 1748314 w 2631852"/>
              <a:gd name="connsiteY68" fmla="*/ 425482 h 572738"/>
              <a:gd name="connsiteX69" fmla="*/ 1798511 w 2631852"/>
              <a:gd name="connsiteY69" fmla="*/ 391573 h 572738"/>
              <a:gd name="connsiteX70" fmla="*/ 1798511 w 2631852"/>
              <a:gd name="connsiteY70" fmla="*/ 328327 h 572738"/>
              <a:gd name="connsiteX71" fmla="*/ 1774698 w 2631852"/>
              <a:gd name="connsiteY71" fmla="*/ 284988 h 572738"/>
              <a:gd name="connsiteX72" fmla="*/ 1652969 w 2631852"/>
              <a:gd name="connsiteY72" fmla="*/ 178880 h 572738"/>
              <a:gd name="connsiteX73" fmla="*/ 1617821 w 2631852"/>
              <a:gd name="connsiteY73" fmla="*/ 121158 h 572738"/>
              <a:gd name="connsiteX74" fmla="*/ 1617821 w 2631852"/>
              <a:gd name="connsiteY74" fmla="*/ 66484 h 572738"/>
              <a:gd name="connsiteX75" fmla="*/ 1748409 w 2631852"/>
              <a:gd name="connsiteY75" fmla="*/ 0 h 572738"/>
              <a:gd name="connsiteX76" fmla="*/ 1878902 w 2631852"/>
              <a:gd name="connsiteY76" fmla="*/ 63437 h 572738"/>
              <a:gd name="connsiteX77" fmla="*/ 1878902 w 2631852"/>
              <a:gd name="connsiteY77" fmla="*/ 121158 h 572738"/>
              <a:gd name="connsiteX78" fmla="*/ 1796034 w 2631852"/>
              <a:gd name="connsiteY78" fmla="*/ 121158 h 572738"/>
              <a:gd name="connsiteX79" fmla="*/ 1796034 w 2631852"/>
              <a:gd name="connsiteY79" fmla="*/ 65913 h 572738"/>
              <a:gd name="connsiteX80" fmla="*/ 2407444 w 2631852"/>
              <a:gd name="connsiteY80" fmla="*/ 65913 h 572738"/>
              <a:gd name="connsiteX81" fmla="*/ 2359724 w 2631852"/>
              <a:gd name="connsiteY81" fmla="*/ 35147 h 572738"/>
              <a:gd name="connsiteX82" fmla="*/ 2312003 w 2631852"/>
              <a:gd name="connsiteY82" fmla="*/ 65913 h 572738"/>
              <a:gd name="connsiteX83" fmla="*/ 2312003 w 2631852"/>
              <a:gd name="connsiteY83" fmla="*/ 113633 h 572738"/>
              <a:gd name="connsiteX84" fmla="*/ 2330863 w 2631852"/>
              <a:gd name="connsiteY84" fmla="*/ 154400 h 572738"/>
              <a:gd name="connsiteX85" fmla="*/ 2462689 w 2631852"/>
              <a:gd name="connsiteY85" fmla="*/ 267367 h 572738"/>
              <a:gd name="connsiteX86" fmla="*/ 2492788 w 2631852"/>
              <a:gd name="connsiteY86" fmla="*/ 322612 h 572738"/>
              <a:gd name="connsiteX87" fmla="*/ 2492788 w 2631852"/>
              <a:gd name="connsiteY87" fmla="*/ 394145 h 572738"/>
              <a:gd name="connsiteX88" fmla="*/ 2359724 w 2631852"/>
              <a:gd name="connsiteY88" fmla="*/ 460629 h 572738"/>
              <a:gd name="connsiteX89" fmla="*/ 2224088 w 2631852"/>
              <a:gd name="connsiteY89" fmla="*/ 394145 h 572738"/>
              <a:gd name="connsiteX90" fmla="*/ 2224088 w 2631852"/>
              <a:gd name="connsiteY90" fmla="*/ 332042 h 572738"/>
              <a:gd name="connsiteX91" fmla="*/ 2306955 w 2631852"/>
              <a:gd name="connsiteY91" fmla="*/ 332042 h 572738"/>
              <a:gd name="connsiteX92" fmla="*/ 2306955 w 2631852"/>
              <a:gd name="connsiteY92" fmla="*/ 391668 h 572738"/>
              <a:gd name="connsiteX93" fmla="*/ 2359724 w 2631852"/>
              <a:gd name="connsiteY93" fmla="*/ 425577 h 572738"/>
              <a:gd name="connsiteX94" fmla="*/ 2409920 w 2631852"/>
              <a:gd name="connsiteY94" fmla="*/ 391668 h 572738"/>
              <a:gd name="connsiteX95" fmla="*/ 2409920 w 2631852"/>
              <a:gd name="connsiteY95" fmla="*/ 328327 h 572738"/>
              <a:gd name="connsiteX96" fmla="*/ 2386013 w 2631852"/>
              <a:gd name="connsiteY96" fmla="*/ 284988 h 572738"/>
              <a:gd name="connsiteX97" fmla="*/ 2264283 w 2631852"/>
              <a:gd name="connsiteY97" fmla="*/ 178880 h 572738"/>
              <a:gd name="connsiteX98" fmla="*/ 2229136 w 2631852"/>
              <a:gd name="connsiteY98" fmla="*/ 121158 h 572738"/>
              <a:gd name="connsiteX99" fmla="*/ 2229136 w 2631852"/>
              <a:gd name="connsiteY99" fmla="*/ 66484 h 572738"/>
              <a:gd name="connsiteX100" fmla="*/ 2359724 w 2631852"/>
              <a:gd name="connsiteY100" fmla="*/ 0 h 572738"/>
              <a:gd name="connsiteX101" fmla="*/ 2490216 w 2631852"/>
              <a:gd name="connsiteY101" fmla="*/ 63437 h 572738"/>
              <a:gd name="connsiteX102" fmla="*/ 2490216 w 2631852"/>
              <a:gd name="connsiteY102" fmla="*/ 121158 h 572738"/>
              <a:gd name="connsiteX103" fmla="*/ 2407444 w 2631852"/>
              <a:gd name="connsiteY103" fmla="*/ 121158 h 572738"/>
              <a:gd name="connsiteX104" fmla="*/ 2407444 w 2631852"/>
              <a:gd name="connsiteY104" fmla="*/ 65913 h 572738"/>
              <a:gd name="connsiteX105" fmla="*/ 343376 w 2631852"/>
              <a:gd name="connsiteY105" fmla="*/ 572738 h 572738"/>
              <a:gd name="connsiteX106" fmla="*/ 426339 w 2631852"/>
              <a:gd name="connsiteY106" fmla="*/ 572738 h 572738"/>
              <a:gd name="connsiteX107" fmla="*/ 607886 w 2631852"/>
              <a:gd name="connsiteY107" fmla="*/ 3810 h 572738"/>
              <a:gd name="connsiteX108" fmla="*/ 524923 w 2631852"/>
              <a:gd name="connsiteY108" fmla="*/ 3810 h 572738"/>
              <a:gd name="connsiteX109" fmla="*/ 343376 w 2631852"/>
              <a:gd name="connsiteY109" fmla="*/ 572738 h 572738"/>
              <a:gd name="connsiteX110" fmla="*/ 435578 w 2631852"/>
              <a:gd name="connsiteY110" fmla="*/ 226981 h 572738"/>
              <a:gd name="connsiteX111" fmla="*/ 364807 w 2631852"/>
              <a:gd name="connsiteY111" fmla="*/ 4858 h 572738"/>
              <a:gd name="connsiteX112" fmla="*/ 281845 w 2631852"/>
              <a:gd name="connsiteY112" fmla="*/ 4858 h 572738"/>
              <a:gd name="connsiteX113" fmla="*/ 394049 w 2631852"/>
              <a:gd name="connsiteY113" fmla="*/ 357283 h 572738"/>
              <a:gd name="connsiteX114" fmla="*/ 435578 w 2631852"/>
              <a:gd name="connsiteY114" fmla="*/ 226981 h 572738"/>
              <a:gd name="connsiteX115" fmla="*/ 1955292 w 2631852"/>
              <a:gd name="connsiteY115" fmla="*/ 572738 h 572738"/>
              <a:gd name="connsiteX116" fmla="*/ 2038255 w 2631852"/>
              <a:gd name="connsiteY116" fmla="*/ 572738 h 572738"/>
              <a:gd name="connsiteX117" fmla="*/ 2219801 w 2631852"/>
              <a:gd name="connsiteY117" fmla="*/ 3715 h 572738"/>
              <a:gd name="connsiteX118" fmla="*/ 2136839 w 2631852"/>
              <a:gd name="connsiteY118" fmla="*/ 3715 h 572738"/>
              <a:gd name="connsiteX119" fmla="*/ 1955292 w 2631852"/>
              <a:gd name="connsiteY119" fmla="*/ 572738 h 572738"/>
              <a:gd name="connsiteX120" fmla="*/ 2047875 w 2631852"/>
              <a:gd name="connsiteY120" fmla="*/ 225933 h 572738"/>
              <a:gd name="connsiteX121" fmla="*/ 1977104 w 2631852"/>
              <a:gd name="connsiteY121" fmla="*/ 3810 h 572738"/>
              <a:gd name="connsiteX122" fmla="*/ 1894141 w 2631852"/>
              <a:gd name="connsiteY122" fmla="*/ 3810 h 572738"/>
              <a:gd name="connsiteX123" fmla="*/ 2006346 w 2631852"/>
              <a:gd name="connsiteY123" fmla="*/ 356235 h 572738"/>
              <a:gd name="connsiteX124" fmla="*/ 2047875 w 2631852"/>
              <a:gd name="connsiteY124" fmla="*/ 225933 h 572738"/>
              <a:gd name="connsiteX125" fmla="*/ 931164 w 2631852"/>
              <a:gd name="connsiteY125" fmla="*/ 457010 h 572738"/>
              <a:gd name="connsiteX126" fmla="*/ 931545 w 2631852"/>
              <a:gd name="connsiteY126" fmla="*/ 457010 h 572738"/>
              <a:gd name="connsiteX127" fmla="*/ 931545 w 2631852"/>
              <a:gd name="connsiteY127" fmla="*/ 72962 h 572738"/>
              <a:gd name="connsiteX128" fmla="*/ 793528 w 2631852"/>
              <a:gd name="connsiteY128" fmla="*/ 3905 h 572738"/>
              <a:gd name="connsiteX129" fmla="*/ 633698 w 2631852"/>
              <a:gd name="connsiteY129" fmla="*/ 3905 h 572738"/>
              <a:gd name="connsiteX130" fmla="*/ 633698 w 2631852"/>
              <a:gd name="connsiteY130" fmla="*/ 457105 h 572738"/>
              <a:gd name="connsiteX131" fmla="*/ 716471 w 2631852"/>
              <a:gd name="connsiteY131" fmla="*/ 457105 h 572738"/>
              <a:gd name="connsiteX132" fmla="*/ 716566 w 2631852"/>
              <a:gd name="connsiteY132" fmla="*/ 457010 h 572738"/>
              <a:gd name="connsiteX133" fmla="*/ 716566 w 2631852"/>
              <a:gd name="connsiteY133" fmla="*/ 39052 h 572738"/>
              <a:gd name="connsiteX134" fmla="*/ 784670 w 2631852"/>
              <a:gd name="connsiteY134" fmla="*/ 39052 h 572738"/>
              <a:gd name="connsiteX135" fmla="*/ 848678 w 2631852"/>
              <a:gd name="connsiteY135" fmla="*/ 67342 h 572738"/>
              <a:gd name="connsiteX136" fmla="*/ 848678 w 2631852"/>
              <a:gd name="connsiteY136" fmla="*/ 457010 h 572738"/>
              <a:gd name="connsiteX137" fmla="*/ 931164 w 2631852"/>
              <a:gd name="connsiteY137" fmla="*/ 457010 h 572738"/>
              <a:gd name="connsiteX138" fmla="*/ 2524982 w 2631852"/>
              <a:gd name="connsiteY138" fmla="*/ 59722 h 572738"/>
              <a:gd name="connsiteX139" fmla="*/ 2578608 w 2631852"/>
              <a:gd name="connsiteY139" fmla="*/ 7144 h 572738"/>
              <a:gd name="connsiteX140" fmla="*/ 2631853 w 2631852"/>
              <a:gd name="connsiteY140" fmla="*/ 59722 h 572738"/>
              <a:gd name="connsiteX141" fmla="*/ 2578608 w 2631852"/>
              <a:gd name="connsiteY141" fmla="*/ 112681 h 572738"/>
              <a:gd name="connsiteX142" fmla="*/ 2524982 w 2631852"/>
              <a:gd name="connsiteY142" fmla="*/ 59722 h 572738"/>
              <a:gd name="connsiteX143" fmla="*/ 2578608 w 2631852"/>
              <a:gd name="connsiteY143" fmla="*/ 103918 h 572738"/>
              <a:gd name="connsiteX144" fmla="*/ 2621280 w 2631852"/>
              <a:gd name="connsiteY144" fmla="*/ 59817 h 572738"/>
              <a:gd name="connsiteX145" fmla="*/ 2578608 w 2631852"/>
              <a:gd name="connsiteY145" fmla="*/ 16002 h 572738"/>
              <a:gd name="connsiteX146" fmla="*/ 2535555 w 2631852"/>
              <a:gd name="connsiteY146" fmla="*/ 59817 h 572738"/>
              <a:gd name="connsiteX147" fmla="*/ 2578608 w 2631852"/>
              <a:gd name="connsiteY147" fmla="*/ 103918 h 572738"/>
              <a:gd name="connsiteX148" fmla="*/ 2567464 w 2631852"/>
              <a:gd name="connsiteY148" fmla="*/ 90297 h 572738"/>
              <a:gd name="connsiteX149" fmla="*/ 2558225 w 2631852"/>
              <a:gd name="connsiteY149" fmla="*/ 90297 h 572738"/>
              <a:gd name="connsiteX150" fmla="*/ 2558225 w 2631852"/>
              <a:gd name="connsiteY150" fmla="*/ 29432 h 572738"/>
              <a:gd name="connsiteX151" fmla="*/ 2581466 w 2631852"/>
              <a:gd name="connsiteY151" fmla="*/ 29432 h 572738"/>
              <a:gd name="connsiteX152" fmla="*/ 2602897 w 2631852"/>
              <a:gd name="connsiteY152" fmla="*/ 46768 h 572738"/>
              <a:gd name="connsiteX153" fmla="*/ 2587085 w 2631852"/>
              <a:gd name="connsiteY153" fmla="*/ 63532 h 572738"/>
              <a:gd name="connsiteX154" fmla="*/ 2604421 w 2631852"/>
              <a:gd name="connsiteY154" fmla="*/ 90297 h 572738"/>
              <a:gd name="connsiteX155" fmla="*/ 2594134 w 2631852"/>
              <a:gd name="connsiteY155" fmla="*/ 90297 h 572738"/>
              <a:gd name="connsiteX156" fmla="*/ 2578037 w 2631852"/>
              <a:gd name="connsiteY156" fmla="*/ 63913 h 572738"/>
              <a:gd name="connsiteX157" fmla="*/ 2567464 w 2631852"/>
              <a:gd name="connsiteY157" fmla="*/ 63913 h 572738"/>
              <a:gd name="connsiteX158" fmla="*/ 2567464 w 2631852"/>
              <a:gd name="connsiteY158" fmla="*/ 90297 h 572738"/>
              <a:gd name="connsiteX159" fmla="*/ 2578418 w 2631852"/>
              <a:gd name="connsiteY159" fmla="*/ 56102 h 572738"/>
              <a:gd name="connsiteX160" fmla="*/ 2593277 w 2631852"/>
              <a:gd name="connsiteY160" fmla="*/ 46196 h 572738"/>
              <a:gd name="connsiteX161" fmla="*/ 2580037 w 2631852"/>
              <a:gd name="connsiteY161" fmla="*/ 37243 h 572738"/>
              <a:gd name="connsiteX162" fmla="*/ 2567464 w 2631852"/>
              <a:gd name="connsiteY162" fmla="*/ 37243 h 572738"/>
              <a:gd name="connsiteX163" fmla="*/ 2567464 w 2631852"/>
              <a:gd name="connsiteY163" fmla="*/ 56102 h 572738"/>
              <a:gd name="connsiteX164" fmla="*/ 2578418 w 2631852"/>
              <a:gd name="connsiteY164" fmla="*/ 56102 h 572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Lst>
            <a:rect l="l" t="t" r="r" b="b"/>
            <a:pathLst>
              <a:path w="2631852" h="572738">
                <a:moveTo>
                  <a:pt x="183261" y="66961"/>
                </a:moveTo>
                <a:cubicBezTo>
                  <a:pt x="183261" y="49339"/>
                  <a:pt x="174498" y="36195"/>
                  <a:pt x="135541" y="36195"/>
                </a:cubicBezTo>
                <a:cubicBezTo>
                  <a:pt x="96679" y="36195"/>
                  <a:pt x="87820" y="49339"/>
                  <a:pt x="87820" y="66961"/>
                </a:cubicBezTo>
                <a:lnTo>
                  <a:pt x="87820" y="114681"/>
                </a:lnTo>
                <a:cubicBezTo>
                  <a:pt x="87820" y="129159"/>
                  <a:pt x="92869" y="143542"/>
                  <a:pt x="106680" y="155543"/>
                </a:cubicBezTo>
                <a:lnTo>
                  <a:pt x="238506" y="268510"/>
                </a:lnTo>
                <a:cubicBezTo>
                  <a:pt x="257366" y="284226"/>
                  <a:pt x="268605" y="303657"/>
                  <a:pt x="268605" y="323755"/>
                </a:cubicBezTo>
                <a:lnTo>
                  <a:pt x="268605" y="395287"/>
                </a:lnTo>
                <a:cubicBezTo>
                  <a:pt x="268605" y="437960"/>
                  <a:pt x="218408" y="461772"/>
                  <a:pt x="135541" y="461772"/>
                </a:cubicBezTo>
                <a:cubicBezTo>
                  <a:pt x="43910" y="461772"/>
                  <a:pt x="0" y="441103"/>
                  <a:pt x="0" y="395287"/>
                </a:cubicBezTo>
                <a:lnTo>
                  <a:pt x="0" y="333089"/>
                </a:lnTo>
                <a:lnTo>
                  <a:pt x="82868" y="333089"/>
                </a:lnTo>
                <a:lnTo>
                  <a:pt x="82868" y="392716"/>
                </a:lnTo>
                <a:cubicBezTo>
                  <a:pt x="82868" y="414052"/>
                  <a:pt x="99155" y="426625"/>
                  <a:pt x="135541" y="426625"/>
                </a:cubicBezTo>
                <a:cubicBezTo>
                  <a:pt x="169450" y="426625"/>
                  <a:pt x="185738" y="414052"/>
                  <a:pt x="185738" y="392716"/>
                </a:cubicBezTo>
                <a:lnTo>
                  <a:pt x="185738" y="329375"/>
                </a:lnTo>
                <a:cubicBezTo>
                  <a:pt x="185738" y="313658"/>
                  <a:pt x="179451" y="301752"/>
                  <a:pt x="161925" y="286036"/>
                </a:cubicBezTo>
                <a:lnTo>
                  <a:pt x="40100" y="179927"/>
                </a:lnTo>
                <a:cubicBezTo>
                  <a:pt x="17526" y="160496"/>
                  <a:pt x="4953" y="145352"/>
                  <a:pt x="4953" y="122206"/>
                </a:cubicBezTo>
                <a:lnTo>
                  <a:pt x="4953" y="67627"/>
                </a:lnTo>
                <a:cubicBezTo>
                  <a:pt x="4953" y="23051"/>
                  <a:pt x="51435" y="1048"/>
                  <a:pt x="135541" y="1048"/>
                </a:cubicBezTo>
                <a:cubicBezTo>
                  <a:pt x="228410" y="1048"/>
                  <a:pt x="266129" y="23051"/>
                  <a:pt x="266129" y="64484"/>
                </a:cubicBezTo>
                <a:lnTo>
                  <a:pt x="266129" y="122206"/>
                </a:lnTo>
                <a:lnTo>
                  <a:pt x="183261" y="122206"/>
                </a:lnTo>
                <a:lnTo>
                  <a:pt x="183261" y="66961"/>
                </a:lnTo>
                <a:close/>
                <a:moveTo>
                  <a:pt x="982218" y="76581"/>
                </a:moveTo>
                <a:cubicBezTo>
                  <a:pt x="982218" y="32004"/>
                  <a:pt x="1016127" y="0"/>
                  <a:pt x="1127855" y="0"/>
                </a:cubicBezTo>
                <a:cubicBezTo>
                  <a:pt x="1239583" y="0"/>
                  <a:pt x="1273493" y="32004"/>
                  <a:pt x="1273493" y="76581"/>
                </a:cubicBezTo>
                <a:lnTo>
                  <a:pt x="1273493" y="384143"/>
                </a:lnTo>
                <a:cubicBezTo>
                  <a:pt x="1273493" y="428720"/>
                  <a:pt x="1239583" y="460724"/>
                  <a:pt x="1127855" y="460724"/>
                </a:cubicBezTo>
                <a:cubicBezTo>
                  <a:pt x="1016127" y="460724"/>
                  <a:pt x="982218" y="428720"/>
                  <a:pt x="982218" y="384143"/>
                </a:cubicBezTo>
                <a:lnTo>
                  <a:pt x="982218" y="76581"/>
                </a:lnTo>
                <a:close/>
                <a:moveTo>
                  <a:pt x="1065086" y="382905"/>
                </a:moveTo>
                <a:cubicBezTo>
                  <a:pt x="1065086" y="408051"/>
                  <a:pt x="1075087" y="425577"/>
                  <a:pt x="1127855" y="425577"/>
                </a:cubicBezTo>
                <a:cubicBezTo>
                  <a:pt x="1180624" y="425577"/>
                  <a:pt x="1190625" y="407956"/>
                  <a:pt x="1190625" y="382905"/>
                </a:cubicBezTo>
                <a:lnTo>
                  <a:pt x="1190625" y="77914"/>
                </a:lnTo>
                <a:cubicBezTo>
                  <a:pt x="1190625" y="52768"/>
                  <a:pt x="1180529" y="35242"/>
                  <a:pt x="1127855" y="35242"/>
                </a:cubicBezTo>
                <a:cubicBezTo>
                  <a:pt x="1075087" y="35242"/>
                  <a:pt x="1065086" y="52864"/>
                  <a:pt x="1065086" y="77914"/>
                </a:cubicBezTo>
                <a:lnTo>
                  <a:pt x="1065086" y="382905"/>
                </a:lnTo>
                <a:close/>
                <a:moveTo>
                  <a:pt x="1319212" y="3810"/>
                </a:moveTo>
                <a:lnTo>
                  <a:pt x="1451039" y="3810"/>
                </a:lnTo>
                <a:cubicBezTo>
                  <a:pt x="1557719" y="3810"/>
                  <a:pt x="1589151" y="21431"/>
                  <a:pt x="1589151" y="72866"/>
                </a:cubicBezTo>
                <a:lnTo>
                  <a:pt x="1589151" y="183928"/>
                </a:lnTo>
                <a:cubicBezTo>
                  <a:pt x="1589151" y="235363"/>
                  <a:pt x="1557814" y="252984"/>
                  <a:pt x="1451134" y="252984"/>
                </a:cubicBezTo>
                <a:lnTo>
                  <a:pt x="1402175" y="252984"/>
                </a:lnTo>
                <a:lnTo>
                  <a:pt x="1402175" y="457010"/>
                </a:lnTo>
                <a:lnTo>
                  <a:pt x="1319308" y="457010"/>
                </a:lnTo>
                <a:lnTo>
                  <a:pt x="1319308" y="3810"/>
                </a:lnTo>
                <a:close/>
                <a:moveTo>
                  <a:pt x="1442276" y="217837"/>
                </a:moveTo>
                <a:cubicBezTo>
                  <a:pt x="1479995" y="217837"/>
                  <a:pt x="1506283" y="212788"/>
                  <a:pt x="1506283" y="189548"/>
                </a:cubicBezTo>
                <a:lnTo>
                  <a:pt x="1506283" y="67151"/>
                </a:lnTo>
                <a:cubicBezTo>
                  <a:pt x="1506283" y="43910"/>
                  <a:pt x="1479995" y="38862"/>
                  <a:pt x="1442276" y="38862"/>
                </a:cubicBezTo>
                <a:lnTo>
                  <a:pt x="1402080" y="38862"/>
                </a:lnTo>
                <a:lnTo>
                  <a:pt x="1402080" y="217837"/>
                </a:lnTo>
                <a:lnTo>
                  <a:pt x="1442276" y="217837"/>
                </a:lnTo>
                <a:close/>
                <a:moveTo>
                  <a:pt x="1796034" y="65913"/>
                </a:moveTo>
                <a:cubicBezTo>
                  <a:pt x="1796034" y="48292"/>
                  <a:pt x="1787271" y="35147"/>
                  <a:pt x="1748409" y="35147"/>
                </a:cubicBezTo>
                <a:cubicBezTo>
                  <a:pt x="1709452" y="35147"/>
                  <a:pt x="1700594" y="48292"/>
                  <a:pt x="1700594" y="65913"/>
                </a:cubicBezTo>
                <a:lnTo>
                  <a:pt x="1700594" y="113633"/>
                </a:lnTo>
                <a:cubicBezTo>
                  <a:pt x="1700594" y="128016"/>
                  <a:pt x="1705642" y="142494"/>
                  <a:pt x="1719453" y="154400"/>
                </a:cubicBezTo>
                <a:lnTo>
                  <a:pt x="1851279" y="267367"/>
                </a:lnTo>
                <a:cubicBezTo>
                  <a:pt x="1870043" y="283083"/>
                  <a:pt x="1881378" y="302514"/>
                  <a:pt x="1881378" y="322612"/>
                </a:cubicBezTo>
                <a:lnTo>
                  <a:pt x="1881378" y="394145"/>
                </a:lnTo>
                <a:cubicBezTo>
                  <a:pt x="1881378" y="436817"/>
                  <a:pt x="1831181" y="460629"/>
                  <a:pt x="1748314" y="460629"/>
                </a:cubicBezTo>
                <a:cubicBezTo>
                  <a:pt x="1656683" y="460629"/>
                  <a:pt x="1612678" y="439960"/>
                  <a:pt x="1612678" y="394049"/>
                </a:cubicBezTo>
                <a:lnTo>
                  <a:pt x="1612678" y="331946"/>
                </a:lnTo>
                <a:lnTo>
                  <a:pt x="1695545" y="331946"/>
                </a:lnTo>
                <a:lnTo>
                  <a:pt x="1695545" y="391573"/>
                </a:lnTo>
                <a:cubicBezTo>
                  <a:pt x="1695545" y="412909"/>
                  <a:pt x="1711833" y="425482"/>
                  <a:pt x="1748314" y="425482"/>
                </a:cubicBezTo>
                <a:cubicBezTo>
                  <a:pt x="1782223" y="425482"/>
                  <a:pt x="1798511" y="412909"/>
                  <a:pt x="1798511" y="391573"/>
                </a:cubicBezTo>
                <a:lnTo>
                  <a:pt x="1798511" y="328327"/>
                </a:lnTo>
                <a:cubicBezTo>
                  <a:pt x="1798511" y="312610"/>
                  <a:pt x="1792319" y="300704"/>
                  <a:pt x="1774698" y="284988"/>
                </a:cubicBezTo>
                <a:lnTo>
                  <a:pt x="1652969" y="178880"/>
                </a:lnTo>
                <a:cubicBezTo>
                  <a:pt x="1630394" y="159449"/>
                  <a:pt x="1617821" y="144399"/>
                  <a:pt x="1617821" y="121158"/>
                </a:cubicBezTo>
                <a:lnTo>
                  <a:pt x="1617821" y="66484"/>
                </a:lnTo>
                <a:cubicBezTo>
                  <a:pt x="1617821" y="21907"/>
                  <a:pt x="1664208" y="0"/>
                  <a:pt x="1748409" y="0"/>
                </a:cubicBezTo>
                <a:cubicBezTo>
                  <a:pt x="1841278" y="0"/>
                  <a:pt x="1878902" y="21907"/>
                  <a:pt x="1878902" y="63437"/>
                </a:cubicBezTo>
                <a:lnTo>
                  <a:pt x="1878902" y="121158"/>
                </a:lnTo>
                <a:lnTo>
                  <a:pt x="1796034" y="121158"/>
                </a:lnTo>
                <a:lnTo>
                  <a:pt x="1796034" y="65913"/>
                </a:lnTo>
                <a:close/>
                <a:moveTo>
                  <a:pt x="2407444" y="65913"/>
                </a:moveTo>
                <a:cubicBezTo>
                  <a:pt x="2407444" y="48387"/>
                  <a:pt x="2398585" y="35147"/>
                  <a:pt x="2359724" y="35147"/>
                </a:cubicBezTo>
                <a:cubicBezTo>
                  <a:pt x="2320862" y="35147"/>
                  <a:pt x="2312003" y="48292"/>
                  <a:pt x="2312003" y="65913"/>
                </a:cubicBezTo>
                <a:lnTo>
                  <a:pt x="2312003" y="113633"/>
                </a:lnTo>
                <a:cubicBezTo>
                  <a:pt x="2312003" y="128111"/>
                  <a:pt x="2317052" y="142494"/>
                  <a:pt x="2330863" y="154400"/>
                </a:cubicBezTo>
                <a:lnTo>
                  <a:pt x="2462689" y="267367"/>
                </a:lnTo>
                <a:cubicBezTo>
                  <a:pt x="2481548" y="283083"/>
                  <a:pt x="2492788" y="302514"/>
                  <a:pt x="2492788" y="322612"/>
                </a:cubicBezTo>
                <a:lnTo>
                  <a:pt x="2492788" y="394145"/>
                </a:lnTo>
                <a:cubicBezTo>
                  <a:pt x="2492788" y="436817"/>
                  <a:pt x="2442591" y="460629"/>
                  <a:pt x="2359724" y="460629"/>
                </a:cubicBezTo>
                <a:cubicBezTo>
                  <a:pt x="2268093" y="460629"/>
                  <a:pt x="2224088" y="439960"/>
                  <a:pt x="2224088" y="394145"/>
                </a:cubicBezTo>
                <a:lnTo>
                  <a:pt x="2224088" y="332042"/>
                </a:lnTo>
                <a:lnTo>
                  <a:pt x="2306955" y="332042"/>
                </a:lnTo>
                <a:lnTo>
                  <a:pt x="2306955" y="391668"/>
                </a:lnTo>
                <a:cubicBezTo>
                  <a:pt x="2306955" y="413004"/>
                  <a:pt x="2323338" y="425577"/>
                  <a:pt x="2359724" y="425577"/>
                </a:cubicBezTo>
                <a:cubicBezTo>
                  <a:pt x="2393537" y="425577"/>
                  <a:pt x="2409920" y="413004"/>
                  <a:pt x="2409920" y="391668"/>
                </a:cubicBezTo>
                <a:lnTo>
                  <a:pt x="2409920" y="328327"/>
                </a:lnTo>
                <a:cubicBezTo>
                  <a:pt x="2409920" y="312610"/>
                  <a:pt x="2403634" y="300704"/>
                  <a:pt x="2386013" y="284988"/>
                </a:cubicBezTo>
                <a:lnTo>
                  <a:pt x="2264283" y="178880"/>
                </a:lnTo>
                <a:cubicBezTo>
                  <a:pt x="2241709" y="159449"/>
                  <a:pt x="2229136" y="144399"/>
                  <a:pt x="2229136" y="121158"/>
                </a:cubicBezTo>
                <a:lnTo>
                  <a:pt x="2229136" y="66484"/>
                </a:lnTo>
                <a:cubicBezTo>
                  <a:pt x="2229136" y="21907"/>
                  <a:pt x="2275618" y="0"/>
                  <a:pt x="2359724" y="0"/>
                </a:cubicBezTo>
                <a:cubicBezTo>
                  <a:pt x="2452592" y="0"/>
                  <a:pt x="2490216" y="22003"/>
                  <a:pt x="2490216" y="63437"/>
                </a:cubicBezTo>
                <a:lnTo>
                  <a:pt x="2490216" y="121158"/>
                </a:lnTo>
                <a:lnTo>
                  <a:pt x="2407444" y="121158"/>
                </a:lnTo>
                <a:lnTo>
                  <a:pt x="2407444" y="65913"/>
                </a:lnTo>
                <a:close/>
                <a:moveTo>
                  <a:pt x="343376" y="572738"/>
                </a:moveTo>
                <a:lnTo>
                  <a:pt x="426339" y="572738"/>
                </a:lnTo>
                <a:lnTo>
                  <a:pt x="607886" y="3810"/>
                </a:lnTo>
                <a:lnTo>
                  <a:pt x="524923" y="3810"/>
                </a:lnTo>
                <a:lnTo>
                  <a:pt x="343376" y="572738"/>
                </a:lnTo>
                <a:close/>
                <a:moveTo>
                  <a:pt x="435578" y="226981"/>
                </a:moveTo>
                <a:lnTo>
                  <a:pt x="364807" y="4858"/>
                </a:lnTo>
                <a:lnTo>
                  <a:pt x="281845" y="4858"/>
                </a:lnTo>
                <a:lnTo>
                  <a:pt x="394049" y="357283"/>
                </a:lnTo>
                <a:lnTo>
                  <a:pt x="435578" y="226981"/>
                </a:lnTo>
                <a:close/>
                <a:moveTo>
                  <a:pt x="1955292" y="572738"/>
                </a:moveTo>
                <a:lnTo>
                  <a:pt x="2038255" y="572738"/>
                </a:lnTo>
                <a:lnTo>
                  <a:pt x="2219801" y="3715"/>
                </a:lnTo>
                <a:lnTo>
                  <a:pt x="2136839" y="3715"/>
                </a:lnTo>
                <a:lnTo>
                  <a:pt x="1955292" y="572738"/>
                </a:lnTo>
                <a:close/>
                <a:moveTo>
                  <a:pt x="2047875" y="225933"/>
                </a:moveTo>
                <a:lnTo>
                  <a:pt x="1977104" y="3810"/>
                </a:lnTo>
                <a:lnTo>
                  <a:pt x="1894141" y="3810"/>
                </a:lnTo>
                <a:lnTo>
                  <a:pt x="2006346" y="356235"/>
                </a:lnTo>
                <a:lnTo>
                  <a:pt x="2047875" y="225933"/>
                </a:lnTo>
                <a:close/>
                <a:moveTo>
                  <a:pt x="931164" y="457010"/>
                </a:moveTo>
                <a:lnTo>
                  <a:pt x="931545" y="457010"/>
                </a:lnTo>
                <a:lnTo>
                  <a:pt x="931545" y="72962"/>
                </a:lnTo>
                <a:cubicBezTo>
                  <a:pt x="931545" y="21527"/>
                  <a:pt x="900113" y="3905"/>
                  <a:pt x="793528" y="3905"/>
                </a:cubicBezTo>
                <a:lnTo>
                  <a:pt x="633698" y="3905"/>
                </a:lnTo>
                <a:lnTo>
                  <a:pt x="633698" y="457105"/>
                </a:lnTo>
                <a:lnTo>
                  <a:pt x="716471" y="457105"/>
                </a:lnTo>
                <a:lnTo>
                  <a:pt x="716566" y="457010"/>
                </a:lnTo>
                <a:lnTo>
                  <a:pt x="716566" y="39052"/>
                </a:lnTo>
                <a:lnTo>
                  <a:pt x="784670" y="39052"/>
                </a:lnTo>
                <a:cubicBezTo>
                  <a:pt x="822293" y="39052"/>
                  <a:pt x="848678" y="44101"/>
                  <a:pt x="848678" y="67342"/>
                </a:cubicBezTo>
                <a:lnTo>
                  <a:pt x="848678" y="457010"/>
                </a:lnTo>
                <a:lnTo>
                  <a:pt x="931164" y="457010"/>
                </a:lnTo>
                <a:close/>
                <a:moveTo>
                  <a:pt x="2524982" y="59722"/>
                </a:moveTo>
                <a:cubicBezTo>
                  <a:pt x="2524982" y="29432"/>
                  <a:pt x="2549557" y="7144"/>
                  <a:pt x="2578608" y="7144"/>
                </a:cubicBezTo>
                <a:cubicBezTo>
                  <a:pt x="2607374" y="7144"/>
                  <a:pt x="2631853" y="29432"/>
                  <a:pt x="2631853" y="59722"/>
                </a:cubicBezTo>
                <a:cubicBezTo>
                  <a:pt x="2631853" y="90297"/>
                  <a:pt x="2607278" y="112681"/>
                  <a:pt x="2578608" y="112681"/>
                </a:cubicBezTo>
                <a:cubicBezTo>
                  <a:pt x="2549557" y="112681"/>
                  <a:pt x="2524982" y="90297"/>
                  <a:pt x="2524982" y="59722"/>
                </a:cubicBezTo>
                <a:close/>
                <a:moveTo>
                  <a:pt x="2578608" y="103918"/>
                </a:moveTo>
                <a:cubicBezTo>
                  <a:pt x="2602516" y="103918"/>
                  <a:pt x="2621280" y="85249"/>
                  <a:pt x="2621280" y="59817"/>
                </a:cubicBezTo>
                <a:cubicBezTo>
                  <a:pt x="2621280" y="34862"/>
                  <a:pt x="2602516" y="16002"/>
                  <a:pt x="2578608" y="16002"/>
                </a:cubicBezTo>
                <a:cubicBezTo>
                  <a:pt x="2554415" y="16002"/>
                  <a:pt x="2535555" y="34862"/>
                  <a:pt x="2535555" y="59817"/>
                </a:cubicBezTo>
                <a:cubicBezTo>
                  <a:pt x="2535650" y="85153"/>
                  <a:pt x="2554415" y="103918"/>
                  <a:pt x="2578608" y="103918"/>
                </a:cubicBezTo>
                <a:close/>
                <a:moveTo>
                  <a:pt x="2567464" y="90297"/>
                </a:moveTo>
                <a:lnTo>
                  <a:pt x="2558225" y="90297"/>
                </a:lnTo>
                <a:lnTo>
                  <a:pt x="2558225" y="29432"/>
                </a:lnTo>
                <a:lnTo>
                  <a:pt x="2581466" y="29432"/>
                </a:lnTo>
                <a:cubicBezTo>
                  <a:pt x="2595848" y="29432"/>
                  <a:pt x="2602897" y="34766"/>
                  <a:pt x="2602897" y="46768"/>
                </a:cubicBezTo>
                <a:cubicBezTo>
                  <a:pt x="2602897" y="57626"/>
                  <a:pt x="2596039" y="62389"/>
                  <a:pt x="2587085" y="63532"/>
                </a:cubicBezTo>
                <a:lnTo>
                  <a:pt x="2604421" y="90297"/>
                </a:lnTo>
                <a:lnTo>
                  <a:pt x="2594134" y="90297"/>
                </a:lnTo>
                <a:lnTo>
                  <a:pt x="2578037" y="63913"/>
                </a:lnTo>
                <a:lnTo>
                  <a:pt x="2567464" y="63913"/>
                </a:lnTo>
                <a:lnTo>
                  <a:pt x="2567464" y="90297"/>
                </a:lnTo>
                <a:close/>
                <a:moveTo>
                  <a:pt x="2578418" y="56102"/>
                </a:moveTo>
                <a:cubicBezTo>
                  <a:pt x="2586228" y="56102"/>
                  <a:pt x="2593277" y="55531"/>
                  <a:pt x="2593277" y="46196"/>
                </a:cubicBezTo>
                <a:cubicBezTo>
                  <a:pt x="2593277" y="38671"/>
                  <a:pt x="2586418" y="37243"/>
                  <a:pt x="2580037" y="37243"/>
                </a:cubicBezTo>
                <a:lnTo>
                  <a:pt x="2567464" y="37243"/>
                </a:lnTo>
                <a:lnTo>
                  <a:pt x="2567464" y="56102"/>
                </a:lnTo>
                <a:lnTo>
                  <a:pt x="2578418" y="56102"/>
                </a:lnTo>
                <a:close/>
              </a:path>
            </a:pathLst>
          </a:custGeom>
          <a:solidFill>
            <a:srgbClr val="5A2A82"/>
          </a:solidFill>
          <a:ln w="9525" cap="flat">
            <a:noFill/>
            <a:prstDash val="solid"/>
            <a:miter/>
          </a:ln>
        </p:spPr>
        <p:txBody>
          <a:bodyPr rtlCol="0" anchor="ctr"/>
          <a:lstStyle/>
          <a:p>
            <a:endParaRPr/>
          </a:p>
        </p:txBody>
      </p:sp>
    </p:spTree>
    <p:custDataLst>
      <p:custData r:id="rId1"/>
    </p:custDataLst>
    <p:extLst>
      <p:ext uri="{BB962C8B-B14F-4D97-AF65-F5344CB8AC3E}">
        <p14:creationId xmlns:p14="http://schemas.microsoft.com/office/powerpoint/2010/main" val="175053551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Legal Disclosure NDA">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3C5AF47-EE93-C83D-035C-C69F37030271}"/>
              </a:ext>
            </a:extLst>
          </p:cNvPr>
          <p:cNvSpPr/>
          <p:nvPr userDrawn="1"/>
        </p:nvSpPr>
        <p:spPr>
          <a:xfrm>
            <a:off x="2327275" y="0"/>
            <a:ext cx="9864726" cy="6857790"/>
          </a:xfrm>
          <a:prstGeom prst="rect">
            <a:avLst/>
          </a:prstGeom>
          <a:gradFill flip="none" rotWithShape="1">
            <a:gsLst>
              <a:gs pos="90000">
                <a:srgbClr val="EEF2F6">
                  <a:alpha val="0"/>
                </a:srgbClr>
              </a:gs>
              <a:gs pos="30000">
                <a:srgbClr val="EEF2F6"/>
              </a:gs>
            </a:gsLst>
            <a:lin ang="1062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grpSp>
        <p:nvGrpSpPr>
          <p:cNvPr id="5" name="Wedge divider">
            <a:extLst>
              <a:ext uri="{FF2B5EF4-FFF2-40B4-BE49-F238E27FC236}">
                <a16:creationId xmlns:a16="http://schemas.microsoft.com/office/drawing/2014/main" id="{2AE2E071-C6CC-4EEA-0B65-1D010EC933E0}"/>
              </a:ext>
            </a:extLst>
          </p:cNvPr>
          <p:cNvGrpSpPr>
            <a:grpSpLocks noChangeAspect="1"/>
          </p:cNvGrpSpPr>
          <p:nvPr userDrawn="1"/>
        </p:nvGrpSpPr>
        <p:grpSpPr>
          <a:xfrm>
            <a:off x="0" y="0"/>
            <a:ext cx="4866641" cy="6858000"/>
            <a:chOff x="0" y="0"/>
            <a:chExt cx="4866641" cy="6858000"/>
          </a:xfrm>
          <a:effectLst/>
        </p:grpSpPr>
        <p:sp>
          <p:nvSpPr>
            <p:cNvPr id="6" name="Shadow wedge">
              <a:extLst>
                <a:ext uri="{FF2B5EF4-FFF2-40B4-BE49-F238E27FC236}">
                  <a16:creationId xmlns:a16="http://schemas.microsoft.com/office/drawing/2014/main" id="{CB0266EE-1A84-04C6-F97A-B060DACBE20B}"/>
                </a:ext>
              </a:extLst>
            </p:cNvPr>
            <p:cNvSpPr/>
            <p:nvPr/>
          </p:nvSpPr>
          <p:spPr>
            <a:xfrm>
              <a:off x="0" y="0"/>
              <a:ext cx="4866641" cy="6858000"/>
            </a:xfrm>
            <a:prstGeom prst="parallelogram">
              <a:avLst>
                <a:gd name="adj" fmla="val 44720"/>
              </a:avLst>
            </a:prstGeom>
            <a:gradFill flip="none" rotWithShape="1">
              <a:gsLst>
                <a:gs pos="19000">
                  <a:schemeClr val="bg1">
                    <a:alpha val="0"/>
                  </a:schemeClr>
                </a:gs>
                <a:gs pos="95000">
                  <a:schemeClr val="bg1">
                    <a:alpha val="0"/>
                  </a:schemeClr>
                </a:gs>
                <a:gs pos="85000">
                  <a:schemeClr val="bg1"/>
                </a:gs>
              </a:gsLst>
              <a:lin ang="5400000" scaled="1"/>
              <a:tileRect/>
            </a:gradFill>
            <a:ln w="12700" cap="rnd" cmpd="sng" algn="ctr">
              <a:noFill/>
              <a:prstDash val="solid"/>
              <a:round/>
            </a:ln>
            <a:effectLst>
              <a:outerShdw blurRad="127000" algn="ctr" rotWithShape="0">
                <a:prstClr val="black">
                  <a:alpha val="30000"/>
                </a:prstClr>
              </a:outerShdw>
            </a:effectLst>
          </p:spPr>
          <p:txBody>
            <a:bodyPr lIns="0" tIns="0" rIns="0" bIns="0" rtlCol="0" anchor="ctr"/>
            <a:lstStyle/>
            <a:p>
              <a:pPr algn="r" defTabSz="914400"/>
              <a:endParaRPr lang="en-US" sz="2400" kern="0">
                <a:solidFill>
                  <a:srgbClr val="FFFFFF">
                    <a:alpha val="0"/>
                  </a:srgbClr>
                </a:solidFill>
                <a:latin typeface="Arial" panose="020B0604020202020204" pitchFamily="34" charset="0"/>
                <a:ea typeface="Roboto" panose="02000000000000000000" pitchFamily="2" charset="0"/>
              </a:endParaRPr>
            </a:p>
          </p:txBody>
        </p:sp>
        <p:sp>
          <p:nvSpPr>
            <p:cNvPr id="7" name="Wedge">
              <a:extLst>
                <a:ext uri="{FF2B5EF4-FFF2-40B4-BE49-F238E27FC236}">
                  <a16:creationId xmlns:a16="http://schemas.microsoft.com/office/drawing/2014/main" id="{010B5447-04FB-9BDF-D9B8-F35263DF6F1B}"/>
                </a:ext>
              </a:extLst>
            </p:cNvPr>
            <p:cNvSpPr/>
            <p:nvPr/>
          </p:nvSpPr>
          <p:spPr>
            <a:xfrm>
              <a:off x="0" y="0"/>
              <a:ext cx="4866641" cy="6858000"/>
            </a:xfrm>
            <a:prstGeom prst="parallelogram">
              <a:avLst>
                <a:gd name="adj" fmla="val 44720"/>
              </a:avLst>
            </a:prstGeom>
            <a:solidFill>
              <a:schemeClr val="bg1"/>
            </a:solidFill>
            <a:ln w="12700" cap="rnd" cmpd="sng" algn="ctr">
              <a:noFill/>
              <a:prstDash val="solid"/>
              <a:round/>
            </a:ln>
            <a:effectLst/>
          </p:spPr>
          <p:txBody>
            <a:bodyPr lIns="0" tIns="0" rIns="0" bIns="0" rtlCol="0" anchor="ctr"/>
            <a:lstStyle/>
            <a:p>
              <a:pPr algn="r" defTabSz="914400"/>
              <a:endParaRPr lang="en-US" sz="2400" kern="0">
                <a:solidFill>
                  <a:srgbClr val="FFFFFF">
                    <a:alpha val="0"/>
                  </a:srgbClr>
                </a:solidFill>
                <a:latin typeface="Arial" panose="020B0604020202020204" pitchFamily="34" charset="0"/>
                <a:ea typeface="Roboto" panose="02000000000000000000" pitchFamily="2" charset="0"/>
              </a:endParaRPr>
            </a:p>
          </p:txBody>
        </p:sp>
        <p:sp>
          <p:nvSpPr>
            <p:cNvPr id="8" name="Rectangle">
              <a:extLst>
                <a:ext uri="{FF2B5EF4-FFF2-40B4-BE49-F238E27FC236}">
                  <a16:creationId xmlns:a16="http://schemas.microsoft.com/office/drawing/2014/main" id="{7A8B309C-9B62-9DCC-E430-8B51BFB678A8}"/>
                </a:ext>
              </a:extLst>
            </p:cNvPr>
            <p:cNvSpPr/>
            <p:nvPr/>
          </p:nvSpPr>
          <p:spPr>
            <a:xfrm>
              <a:off x="0" y="0"/>
              <a:ext cx="2675702"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spc="0" baseline="0"/>
            </a:p>
          </p:txBody>
        </p:sp>
      </p:grpSp>
      <p:sp>
        <p:nvSpPr>
          <p:cNvPr id="9" name="Title 11">
            <a:extLst>
              <a:ext uri="{FF2B5EF4-FFF2-40B4-BE49-F238E27FC236}">
                <a16:creationId xmlns:a16="http://schemas.microsoft.com/office/drawing/2014/main" id="{D7DBFCED-2D29-938F-B165-CF1931177326}"/>
              </a:ext>
            </a:extLst>
          </p:cNvPr>
          <p:cNvSpPr txBox="1">
            <a:spLocks/>
          </p:cNvSpPr>
          <p:nvPr userDrawn="1"/>
        </p:nvSpPr>
        <p:spPr>
          <a:xfrm>
            <a:off x="381000" y="2943117"/>
            <a:ext cx="2666999" cy="959065"/>
          </a:xfrm>
          <a:prstGeom prst="rect">
            <a:avLst/>
          </a:prstGeom>
        </p:spPr>
        <p:txBody>
          <a:bodyPr vert="horz" lIns="0" tIns="0" rIns="0" bIns="45720" rtlCol="0" anchor="ctr">
            <a:noAutofit/>
          </a:bodyPr>
          <a:lstStyle>
            <a:lvl1pPr algn="l" defTabSz="914400" rtl="0" eaLnBrk="1" latinLnBrk="0" hangingPunct="1">
              <a:lnSpc>
                <a:spcPct val="90000"/>
              </a:lnSpc>
              <a:spcBef>
                <a:spcPct val="0"/>
              </a:spcBef>
              <a:buNone/>
              <a:defRPr sz="3600" b="0" kern="1200" spc="0" baseline="0">
                <a:solidFill>
                  <a:schemeClr val="accent1"/>
                </a:solidFill>
                <a:latin typeface="+mj-lt"/>
                <a:ea typeface="+mj-ea"/>
                <a:cs typeface="+mj-cs"/>
              </a:defRPr>
            </a:lvl1pPr>
          </a:lstStyle>
          <a:p>
            <a:r>
              <a:rPr lang="en-US"/>
              <a:t>Legal Disclosure</a:t>
            </a:r>
          </a:p>
        </p:txBody>
      </p:sp>
      <p:sp>
        <p:nvSpPr>
          <p:cNvPr id="10" name="Textbox">
            <a:extLst>
              <a:ext uri="{FF2B5EF4-FFF2-40B4-BE49-F238E27FC236}">
                <a16:creationId xmlns:a16="http://schemas.microsoft.com/office/drawing/2014/main" id="{DD70B7FD-A91B-5206-6AD2-33AF1AD3D063}"/>
              </a:ext>
            </a:extLst>
          </p:cNvPr>
          <p:cNvSpPr>
            <a:spLocks noGrp="1"/>
          </p:cNvSpPr>
          <p:nvPr userDrawn="1">
            <p:custDataLst>
              <p:tags r:id="rId1"/>
            </p:custDataLst>
          </p:nvPr>
        </p:nvSpPr>
        <p:spPr>
          <a:xfrm>
            <a:off x="5247641" y="416083"/>
            <a:ext cx="6563360" cy="6013133"/>
          </a:xfrm>
          <a:prstGeom prst="rect">
            <a:avLst/>
          </a:prstGeom>
        </p:spPr>
        <p:txBody>
          <a:bodyPr vert="horz" lIns="0" tIns="0" rIns="0" bIns="0" rtlCol="0" anchor="ctr">
            <a:noAutofit/>
          </a:bodyPr>
          <a:lstStyle>
            <a:lvl1pPr marL="342900" indent="-3429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2pPr>
            <a:lvl3pPr marL="1027113"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342900" indent="-342900" algn="l" defTabSz="914400" rtl="0" eaLnBrk="1" latinLnBrk="0" hangingPunct="1">
              <a:spcBef>
                <a:spcPts val="2400"/>
              </a:spcBef>
              <a:spcAft>
                <a:spcPts val="300"/>
              </a:spcAft>
              <a:buFont typeface="Arial" pitchFamily="34" charset="0"/>
              <a:buNone/>
            </a:pPr>
            <a:r>
              <a:rPr sz="1600" b="1" kern="1200" spc="0" baseline="0">
                <a:solidFill>
                  <a:schemeClr val="tx1"/>
                </a:solidFill>
                <a:latin typeface="+mj-lt"/>
                <a:ea typeface="+mn-ea"/>
                <a:cs typeface="+mn-cs"/>
              </a:rPr>
              <a:t>CONFIDENTIAL INFORMATION</a:t>
            </a:r>
          </a:p>
          <a:p>
            <a:pPr marL="0" indent="0">
              <a:spcBef>
                <a:spcPts val="0"/>
              </a:spcBef>
              <a:buNone/>
            </a:pPr>
            <a:r>
              <a:rPr kumimoji="0" lang="en-US" sz="1400" b="0" i="0" u="none" strike="noStrike" kern="1200" cap="none" spc="0" normalizeH="0" baseline="0" noProof="0">
                <a:ln>
                  <a:noFill/>
                </a:ln>
                <a:solidFill>
                  <a:prstClr val="black"/>
                </a:solidFill>
                <a:effectLst/>
                <a:uLnTx/>
                <a:uFillTx/>
                <a:latin typeface="Arial" panose="020B0604020202020204"/>
                <a:ea typeface="+mn-ea"/>
                <a:cs typeface="+mn-cs"/>
              </a:rPr>
              <a:t>The information contained in this presentation is the confidential and proprietary information of Synopsys. You are not permitted to disseminate or use any of the information provided to you in this presentation outside of Synopsys without prior written authorization</a:t>
            </a:r>
            <a:r>
              <a:rPr sz="1400" spc="0" baseline="0">
                <a:solidFill>
                  <a:schemeClr val="tx1"/>
                </a:solidFill>
                <a:latin typeface="+mj-lt"/>
              </a:rPr>
              <a:t>. </a:t>
            </a:r>
          </a:p>
          <a:p>
            <a:pPr marL="342900" indent="-342900" algn="l" defTabSz="914400" rtl="0" eaLnBrk="1" latinLnBrk="0" hangingPunct="1">
              <a:spcBef>
                <a:spcPts val="2400"/>
              </a:spcBef>
              <a:spcAft>
                <a:spcPts val="300"/>
              </a:spcAft>
              <a:buFont typeface="Arial" pitchFamily="34" charset="0"/>
              <a:buNone/>
            </a:pPr>
            <a:r>
              <a:rPr sz="1600" b="1" kern="1200" spc="0" baseline="0">
                <a:solidFill>
                  <a:schemeClr val="tx1"/>
                </a:solidFill>
                <a:latin typeface="+mj-lt"/>
                <a:ea typeface="+mn-ea"/>
                <a:cs typeface="+mn-cs"/>
              </a:rPr>
              <a:t>IMPORTANT NOTICE</a:t>
            </a:r>
          </a:p>
          <a:p>
            <a:pPr marL="0" indent="0" algn="l" defTabSz="914400" rtl="0" eaLnBrk="1" latinLnBrk="0" hangingPunct="1">
              <a:spcBef>
                <a:spcPts val="0"/>
              </a:spcBef>
              <a:buFont typeface="Arial" pitchFamily="34" charset="0"/>
              <a:buNone/>
            </a:pPr>
            <a:r>
              <a:rPr lang="en-US" sz="1400" kern="1200" spc="0" baseline="0">
                <a:solidFill>
                  <a:schemeClr val="tx1"/>
                </a:solidFill>
                <a:latin typeface="+mj-lt"/>
                <a:ea typeface="+mn-ea"/>
                <a:cs typeface="+mn-cs"/>
              </a:rPr>
              <a:t>This presentation may include information related to Synopsys’ future product or business plans. Such plans are as of the date of this presentation and subject to change. Synopsys is not obligated to update this presentation or develop the products with the features and/or functionality discussed in this presentation. Additionally, Synopsys’ products and services may only be offered and purchased pursuant to an authorized quote and purchase order or a mutually agreed upon written contract</a:t>
            </a:r>
            <a:r>
              <a:rPr sz="1400" kern="1200" spc="0" baseline="0">
                <a:solidFill>
                  <a:schemeClr val="tx1"/>
                </a:solidFill>
                <a:latin typeface="+mj-lt"/>
                <a:ea typeface="+mn-ea"/>
                <a:cs typeface="+mn-cs"/>
              </a:rPr>
              <a:t>.</a:t>
            </a:r>
            <a:endParaRPr lang="en-US" sz="1400" kern="1200" spc="0" baseline="0">
              <a:solidFill>
                <a:schemeClr val="tx1"/>
              </a:solidFill>
              <a:latin typeface="+mj-lt"/>
              <a:ea typeface="+mn-ea"/>
              <a:cs typeface="+mn-cs"/>
            </a:endParaRPr>
          </a:p>
          <a:p>
            <a:pPr marL="342900" indent="-342900" algn="l" defTabSz="914400" rtl="0" eaLnBrk="1" latinLnBrk="0" hangingPunct="1">
              <a:spcBef>
                <a:spcPts val="2400"/>
              </a:spcBef>
              <a:spcAft>
                <a:spcPts val="300"/>
              </a:spcAft>
              <a:buFont typeface="Arial" pitchFamily="34" charset="0"/>
              <a:buNone/>
            </a:pPr>
            <a:r>
              <a:rPr lang="en-US" sz="1600" b="1" kern="1200" spc="0" baseline="0">
                <a:solidFill>
                  <a:schemeClr val="tx1"/>
                </a:solidFill>
                <a:latin typeface="+mj-lt"/>
                <a:ea typeface="+mn-ea"/>
                <a:cs typeface="+mn-cs"/>
              </a:rPr>
              <a:t>FORWARD LOOKING STATEMENTS</a:t>
            </a:r>
          </a:p>
          <a:p>
            <a:pPr marL="0" indent="0" algn="l" defTabSz="914400" rtl="0" eaLnBrk="1" latinLnBrk="0" hangingPunct="1">
              <a:spcBef>
                <a:spcPts val="0"/>
              </a:spcBef>
              <a:buFont typeface="Arial" pitchFamily="34" charset="0"/>
              <a:buNone/>
            </a:pPr>
            <a:r>
              <a:rPr lang="en-US" sz="1400" kern="1200" spc="0" baseline="0">
                <a:solidFill>
                  <a:schemeClr val="tx1"/>
                </a:solidFill>
                <a:latin typeface="+mj-lt"/>
                <a:ea typeface="+mn-ea"/>
                <a:cs typeface="+mn-cs"/>
              </a:rPr>
              <a:t>This presentation may include certain statements including, but not limited to, Synopsys’ financial targets, expectations and objectives; business and market outlook, business opportunities, strategies and technological trends; and more. These statements are made only as of the date hereof and subject to change. Actual results or events could differ materially from those anticipated in such statements due to a number of factors. Synopsys undertakes no duty to, and does not intend to, update any statement in this presentation, whether as a result of new information, future events or otherwise, unless required by law.</a:t>
            </a:r>
            <a:endParaRPr sz="1400" kern="1200" spc="0" baseline="0">
              <a:solidFill>
                <a:schemeClr val="tx1"/>
              </a:solidFill>
              <a:latin typeface="+mj-lt"/>
              <a:ea typeface="+mn-ea"/>
              <a:cs typeface="+mn-cs"/>
            </a:endParaRPr>
          </a:p>
        </p:txBody>
      </p:sp>
    </p:spTree>
    <p:extLst>
      <p:ext uri="{BB962C8B-B14F-4D97-AF65-F5344CB8AC3E}">
        <p14:creationId xmlns:p14="http://schemas.microsoft.com/office/powerpoint/2010/main" val="487107666"/>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ynopsys Title Slide Design 2">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EAA2536-52EA-AA6B-63C6-DD8589020213}"/>
              </a:ext>
            </a:extLst>
          </p:cNvPr>
          <p:cNvPicPr>
            <a:picLocks noChangeAspect="1"/>
          </p:cNvPicPr>
          <p:nvPr userDrawn="1"/>
        </p:nvPicPr>
        <p:blipFill>
          <a:blip r:embed="rId6" cstate="email">
            <a:extLst>
              <a:ext uri="{28A0092B-C50C-407E-A947-70E740481C1C}">
                <a14:useLocalDpi xmlns:a14="http://schemas.microsoft.com/office/drawing/2010/main"/>
              </a:ext>
            </a:extLst>
          </a:blip>
          <a:srcRect/>
          <a:stretch/>
        </p:blipFill>
        <p:spPr>
          <a:xfrm>
            <a:off x="0" y="0"/>
            <a:ext cx="12209910" cy="6858000"/>
          </a:xfrm>
          <a:prstGeom prst="rect">
            <a:avLst/>
          </a:prstGeom>
        </p:spPr>
      </p:pic>
      <p:sp>
        <p:nvSpPr>
          <p:cNvPr id="3" name="overlay">
            <a:extLst>
              <a:ext uri="{FF2B5EF4-FFF2-40B4-BE49-F238E27FC236}">
                <a16:creationId xmlns:a16="http://schemas.microsoft.com/office/drawing/2014/main" id="{A0E00369-72C2-3CDE-D01C-1A393E651BCA}"/>
              </a:ext>
              <a:ext uri="{C183D7F6-B498-43B3-948B-1728B52AA6E4}">
                <adec:decorative xmlns:adec="http://schemas.microsoft.com/office/drawing/2017/decorative" val="1"/>
              </a:ext>
            </a:extLst>
          </p:cNvPr>
          <p:cNvSpPr/>
          <p:nvPr userDrawn="1"/>
        </p:nvSpPr>
        <p:spPr>
          <a:xfrm>
            <a:off x="0" y="-4572"/>
            <a:ext cx="12192000" cy="6867144"/>
          </a:xfrm>
          <a:prstGeom prst="rect">
            <a:avLst/>
          </a:prstGeom>
          <a:gradFill flip="none" rotWithShape="1">
            <a:gsLst>
              <a:gs pos="70000">
                <a:srgbClr val="000000">
                  <a:alpha val="0"/>
                </a:srgbClr>
              </a:gs>
              <a:gs pos="45000">
                <a:srgbClr val="000000">
                  <a:alpha val="85000"/>
                </a:srgbClr>
              </a:gs>
              <a:gs pos="20000">
                <a:srgbClr val="000000"/>
              </a:gs>
            </a:gsLst>
            <a:lin ang="1062000" scaled="0"/>
            <a:tileRect/>
          </a:gradFill>
          <a:ln w="12700" cap="flat" cmpd="sng" algn="ctr">
            <a:noFill/>
            <a:prstDash val="solid"/>
            <a:miter lim="800000"/>
          </a:ln>
          <a:effectLst/>
        </p:spPr>
        <p:txBody>
          <a:bodyPr rtlCol="0" anchor="t"/>
          <a:lstStyle/>
          <a:p>
            <a:pPr marR="0" lvl="0" indent="0" defTabSz="914400" fontAlgn="auto">
              <a:lnSpc>
                <a:spcPct val="100000"/>
              </a:lnSpc>
              <a:spcBef>
                <a:spcPts val="0"/>
              </a:spcBef>
              <a:spcAft>
                <a:spcPts val="0"/>
              </a:spcAft>
              <a:buClrTx/>
              <a:buSzTx/>
              <a:buFontTx/>
              <a:buNone/>
              <a:tabLst/>
            </a:pPr>
            <a:endParaRPr kumimoji="0" b="0" i="0" u="none" strike="noStrike" kern="0" cap="none" spc="0" normalizeH="0" baseline="0">
              <a:ln>
                <a:noFill/>
              </a:ln>
              <a:solidFill>
                <a:srgbClr val="FFFFFF"/>
              </a:solidFill>
              <a:effectLst/>
              <a:uLnTx/>
              <a:uFillTx/>
              <a:latin typeface="Arial" panose="020B0604020202020204"/>
            </a:endParaRPr>
          </a:p>
        </p:txBody>
      </p:sp>
      <p:sp>
        <p:nvSpPr>
          <p:cNvPr id="2" name="Freeform: Shape 1">
            <a:extLst>
              <a:ext uri="{FF2B5EF4-FFF2-40B4-BE49-F238E27FC236}">
                <a16:creationId xmlns:a16="http://schemas.microsoft.com/office/drawing/2014/main" id="{EA868559-224C-BAED-B7CD-7FF76A3FF532}"/>
              </a:ext>
            </a:extLst>
          </p:cNvPr>
          <p:cNvSpPr>
            <a:spLocks noChangeAspect="1"/>
          </p:cNvSpPr>
          <p:nvPr userDrawn="1"/>
        </p:nvSpPr>
        <p:spPr>
          <a:xfrm>
            <a:off x="-7146" y="-4572"/>
            <a:ext cx="9555231" cy="6867144"/>
          </a:xfrm>
          <a:custGeom>
            <a:avLst/>
            <a:gdLst>
              <a:gd name="connsiteX0" fmla="*/ 0 w 9542508"/>
              <a:gd name="connsiteY0" fmla="*/ 0 h 6858000"/>
              <a:gd name="connsiteX1" fmla="*/ 6852229 w 9542508"/>
              <a:gd name="connsiteY1" fmla="*/ 0 h 6858000"/>
              <a:gd name="connsiteX2" fmla="*/ 7351569 w 9542508"/>
              <a:gd name="connsiteY2" fmla="*/ 0 h 6858000"/>
              <a:gd name="connsiteX3" fmla="*/ 9542508 w 9542508"/>
              <a:gd name="connsiteY3" fmla="*/ 0 h 6858000"/>
              <a:gd name="connsiteX4" fmla="*/ 7366146 w 9542508"/>
              <a:gd name="connsiteY4" fmla="*/ 6858000 h 6858000"/>
              <a:gd name="connsiteX5" fmla="*/ 7351569 w 9542508"/>
              <a:gd name="connsiteY5" fmla="*/ 6858000 h 6858000"/>
              <a:gd name="connsiteX6" fmla="*/ 4675867 w 9542508"/>
              <a:gd name="connsiteY6" fmla="*/ 6858000 h 6858000"/>
              <a:gd name="connsiteX7" fmla="*/ 0 w 9542508"/>
              <a:gd name="connsiteY7" fmla="*/ 6858000 h 6858000"/>
              <a:gd name="connsiteX0" fmla="*/ 0 w 9542508"/>
              <a:gd name="connsiteY0" fmla="*/ 0 h 6858000"/>
              <a:gd name="connsiteX1" fmla="*/ 7351569 w 9542508"/>
              <a:gd name="connsiteY1" fmla="*/ 0 h 6858000"/>
              <a:gd name="connsiteX2" fmla="*/ 9542508 w 9542508"/>
              <a:gd name="connsiteY2" fmla="*/ 0 h 6858000"/>
              <a:gd name="connsiteX3" fmla="*/ 7366146 w 9542508"/>
              <a:gd name="connsiteY3" fmla="*/ 6858000 h 6858000"/>
              <a:gd name="connsiteX4" fmla="*/ 7351569 w 9542508"/>
              <a:gd name="connsiteY4" fmla="*/ 6858000 h 6858000"/>
              <a:gd name="connsiteX5" fmla="*/ 4675867 w 9542508"/>
              <a:gd name="connsiteY5" fmla="*/ 6858000 h 6858000"/>
              <a:gd name="connsiteX6" fmla="*/ 0 w 9542508"/>
              <a:gd name="connsiteY6" fmla="*/ 6858000 h 6858000"/>
              <a:gd name="connsiteX7" fmla="*/ 0 w 9542508"/>
              <a:gd name="connsiteY7" fmla="*/ 0 h 6858000"/>
              <a:gd name="connsiteX0" fmla="*/ 0 w 9542508"/>
              <a:gd name="connsiteY0" fmla="*/ 0 h 6858000"/>
              <a:gd name="connsiteX1" fmla="*/ 9542508 w 9542508"/>
              <a:gd name="connsiteY1" fmla="*/ 0 h 6858000"/>
              <a:gd name="connsiteX2" fmla="*/ 7366146 w 9542508"/>
              <a:gd name="connsiteY2" fmla="*/ 6858000 h 6858000"/>
              <a:gd name="connsiteX3" fmla="*/ 7351569 w 9542508"/>
              <a:gd name="connsiteY3" fmla="*/ 6858000 h 6858000"/>
              <a:gd name="connsiteX4" fmla="*/ 4675867 w 9542508"/>
              <a:gd name="connsiteY4" fmla="*/ 6858000 h 6858000"/>
              <a:gd name="connsiteX5" fmla="*/ 0 w 9542508"/>
              <a:gd name="connsiteY5" fmla="*/ 6858000 h 6858000"/>
              <a:gd name="connsiteX6" fmla="*/ 0 w 9542508"/>
              <a:gd name="connsiteY6" fmla="*/ 0 h 6858000"/>
              <a:gd name="connsiteX0" fmla="*/ 0 w 9542508"/>
              <a:gd name="connsiteY0" fmla="*/ 0 h 6858000"/>
              <a:gd name="connsiteX1" fmla="*/ 9542508 w 9542508"/>
              <a:gd name="connsiteY1" fmla="*/ 0 h 6858000"/>
              <a:gd name="connsiteX2" fmla="*/ 7366146 w 9542508"/>
              <a:gd name="connsiteY2" fmla="*/ 6858000 h 6858000"/>
              <a:gd name="connsiteX3" fmla="*/ 7351569 w 9542508"/>
              <a:gd name="connsiteY3" fmla="*/ 6858000 h 6858000"/>
              <a:gd name="connsiteX4" fmla="*/ 0 w 9542508"/>
              <a:gd name="connsiteY4" fmla="*/ 6858000 h 6858000"/>
              <a:gd name="connsiteX5" fmla="*/ 0 w 9542508"/>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42508" h="6858000">
                <a:moveTo>
                  <a:pt x="0" y="0"/>
                </a:moveTo>
                <a:lnTo>
                  <a:pt x="9542508" y="0"/>
                </a:lnTo>
                <a:lnTo>
                  <a:pt x="7366146" y="6858000"/>
                </a:lnTo>
                <a:lnTo>
                  <a:pt x="7351569" y="6858000"/>
                </a:lnTo>
                <a:lnTo>
                  <a:pt x="0" y="6858000"/>
                </a:lnTo>
                <a:lnTo>
                  <a:pt x="0" y="0"/>
                </a:lnTo>
                <a:close/>
              </a:path>
            </a:pathLst>
          </a:custGeom>
          <a:gradFill flip="none" rotWithShape="1">
            <a:gsLst>
              <a:gs pos="0">
                <a:srgbClr val="2D1541"/>
              </a:gs>
              <a:gs pos="50000">
                <a:srgbClr val="582A82">
                  <a:alpha val="95000"/>
                </a:srgbClr>
              </a:gs>
              <a:gs pos="96000">
                <a:schemeClr val="accent1">
                  <a:alpha val="90000"/>
                </a:schemeClr>
              </a:gs>
            </a:gsLst>
            <a:lin ang="1062000" scaled="0"/>
            <a:tileRect/>
          </a:gradFill>
          <a:ln>
            <a:noFill/>
          </a:ln>
          <a:effectLst>
            <a:outerShdw dist="76200" algn="l" rotWithShape="0">
              <a:schemeClr val="accent1">
                <a:alpha val="6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4" name="logo">
            <a:extLst>
              <a:ext uri="{FF2B5EF4-FFF2-40B4-BE49-F238E27FC236}">
                <a16:creationId xmlns:a16="http://schemas.microsoft.com/office/drawing/2014/main" id="{9B7FD3E2-6C18-AACD-8252-5167B82EC2F5}"/>
              </a:ext>
            </a:extLst>
          </p:cNvPr>
          <p:cNvSpPr/>
          <p:nvPr userDrawn="1"/>
        </p:nvSpPr>
        <p:spPr>
          <a:xfrm>
            <a:off x="384914" y="381002"/>
            <a:ext cx="1783611" cy="388145"/>
          </a:xfrm>
          <a:custGeom>
            <a:avLst/>
            <a:gdLst>
              <a:gd name="connsiteX0" fmla="*/ 183261 w 2631852"/>
              <a:gd name="connsiteY0" fmla="*/ 66961 h 572738"/>
              <a:gd name="connsiteX1" fmla="*/ 135541 w 2631852"/>
              <a:gd name="connsiteY1" fmla="*/ 36195 h 572738"/>
              <a:gd name="connsiteX2" fmla="*/ 87820 w 2631852"/>
              <a:gd name="connsiteY2" fmla="*/ 66961 h 572738"/>
              <a:gd name="connsiteX3" fmla="*/ 87820 w 2631852"/>
              <a:gd name="connsiteY3" fmla="*/ 114681 h 572738"/>
              <a:gd name="connsiteX4" fmla="*/ 106680 w 2631852"/>
              <a:gd name="connsiteY4" fmla="*/ 155543 h 572738"/>
              <a:gd name="connsiteX5" fmla="*/ 238506 w 2631852"/>
              <a:gd name="connsiteY5" fmla="*/ 268510 h 572738"/>
              <a:gd name="connsiteX6" fmla="*/ 268605 w 2631852"/>
              <a:gd name="connsiteY6" fmla="*/ 323755 h 572738"/>
              <a:gd name="connsiteX7" fmla="*/ 268605 w 2631852"/>
              <a:gd name="connsiteY7" fmla="*/ 395287 h 572738"/>
              <a:gd name="connsiteX8" fmla="*/ 135541 w 2631852"/>
              <a:gd name="connsiteY8" fmla="*/ 461772 h 572738"/>
              <a:gd name="connsiteX9" fmla="*/ 0 w 2631852"/>
              <a:gd name="connsiteY9" fmla="*/ 395287 h 572738"/>
              <a:gd name="connsiteX10" fmla="*/ 0 w 2631852"/>
              <a:gd name="connsiteY10" fmla="*/ 333089 h 572738"/>
              <a:gd name="connsiteX11" fmla="*/ 82868 w 2631852"/>
              <a:gd name="connsiteY11" fmla="*/ 333089 h 572738"/>
              <a:gd name="connsiteX12" fmla="*/ 82868 w 2631852"/>
              <a:gd name="connsiteY12" fmla="*/ 392716 h 572738"/>
              <a:gd name="connsiteX13" fmla="*/ 135541 w 2631852"/>
              <a:gd name="connsiteY13" fmla="*/ 426625 h 572738"/>
              <a:gd name="connsiteX14" fmla="*/ 185738 w 2631852"/>
              <a:gd name="connsiteY14" fmla="*/ 392716 h 572738"/>
              <a:gd name="connsiteX15" fmla="*/ 185738 w 2631852"/>
              <a:gd name="connsiteY15" fmla="*/ 329375 h 572738"/>
              <a:gd name="connsiteX16" fmla="*/ 161925 w 2631852"/>
              <a:gd name="connsiteY16" fmla="*/ 286036 h 572738"/>
              <a:gd name="connsiteX17" fmla="*/ 40100 w 2631852"/>
              <a:gd name="connsiteY17" fmla="*/ 179927 h 572738"/>
              <a:gd name="connsiteX18" fmla="*/ 4953 w 2631852"/>
              <a:gd name="connsiteY18" fmla="*/ 122206 h 572738"/>
              <a:gd name="connsiteX19" fmla="*/ 4953 w 2631852"/>
              <a:gd name="connsiteY19" fmla="*/ 67627 h 572738"/>
              <a:gd name="connsiteX20" fmla="*/ 135541 w 2631852"/>
              <a:gd name="connsiteY20" fmla="*/ 1048 h 572738"/>
              <a:gd name="connsiteX21" fmla="*/ 266129 w 2631852"/>
              <a:gd name="connsiteY21" fmla="*/ 64484 h 572738"/>
              <a:gd name="connsiteX22" fmla="*/ 266129 w 2631852"/>
              <a:gd name="connsiteY22" fmla="*/ 122206 h 572738"/>
              <a:gd name="connsiteX23" fmla="*/ 183261 w 2631852"/>
              <a:gd name="connsiteY23" fmla="*/ 122206 h 572738"/>
              <a:gd name="connsiteX24" fmla="*/ 183261 w 2631852"/>
              <a:gd name="connsiteY24" fmla="*/ 66961 h 572738"/>
              <a:gd name="connsiteX25" fmla="*/ 982218 w 2631852"/>
              <a:gd name="connsiteY25" fmla="*/ 76581 h 572738"/>
              <a:gd name="connsiteX26" fmla="*/ 1127855 w 2631852"/>
              <a:gd name="connsiteY26" fmla="*/ 0 h 572738"/>
              <a:gd name="connsiteX27" fmla="*/ 1273493 w 2631852"/>
              <a:gd name="connsiteY27" fmla="*/ 76581 h 572738"/>
              <a:gd name="connsiteX28" fmla="*/ 1273493 w 2631852"/>
              <a:gd name="connsiteY28" fmla="*/ 384143 h 572738"/>
              <a:gd name="connsiteX29" fmla="*/ 1127855 w 2631852"/>
              <a:gd name="connsiteY29" fmla="*/ 460724 h 572738"/>
              <a:gd name="connsiteX30" fmla="*/ 982218 w 2631852"/>
              <a:gd name="connsiteY30" fmla="*/ 384143 h 572738"/>
              <a:gd name="connsiteX31" fmla="*/ 982218 w 2631852"/>
              <a:gd name="connsiteY31" fmla="*/ 76581 h 572738"/>
              <a:gd name="connsiteX32" fmla="*/ 1065086 w 2631852"/>
              <a:gd name="connsiteY32" fmla="*/ 382905 h 572738"/>
              <a:gd name="connsiteX33" fmla="*/ 1127855 w 2631852"/>
              <a:gd name="connsiteY33" fmla="*/ 425577 h 572738"/>
              <a:gd name="connsiteX34" fmla="*/ 1190625 w 2631852"/>
              <a:gd name="connsiteY34" fmla="*/ 382905 h 572738"/>
              <a:gd name="connsiteX35" fmla="*/ 1190625 w 2631852"/>
              <a:gd name="connsiteY35" fmla="*/ 77914 h 572738"/>
              <a:gd name="connsiteX36" fmla="*/ 1127855 w 2631852"/>
              <a:gd name="connsiteY36" fmla="*/ 35242 h 572738"/>
              <a:gd name="connsiteX37" fmla="*/ 1065086 w 2631852"/>
              <a:gd name="connsiteY37" fmla="*/ 77914 h 572738"/>
              <a:gd name="connsiteX38" fmla="*/ 1065086 w 2631852"/>
              <a:gd name="connsiteY38" fmla="*/ 382905 h 572738"/>
              <a:gd name="connsiteX39" fmla="*/ 1319212 w 2631852"/>
              <a:gd name="connsiteY39" fmla="*/ 3810 h 572738"/>
              <a:gd name="connsiteX40" fmla="*/ 1451039 w 2631852"/>
              <a:gd name="connsiteY40" fmla="*/ 3810 h 572738"/>
              <a:gd name="connsiteX41" fmla="*/ 1589151 w 2631852"/>
              <a:gd name="connsiteY41" fmla="*/ 72866 h 572738"/>
              <a:gd name="connsiteX42" fmla="*/ 1589151 w 2631852"/>
              <a:gd name="connsiteY42" fmla="*/ 183928 h 572738"/>
              <a:gd name="connsiteX43" fmla="*/ 1451134 w 2631852"/>
              <a:gd name="connsiteY43" fmla="*/ 252984 h 572738"/>
              <a:gd name="connsiteX44" fmla="*/ 1402175 w 2631852"/>
              <a:gd name="connsiteY44" fmla="*/ 252984 h 572738"/>
              <a:gd name="connsiteX45" fmla="*/ 1402175 w 2631852"/>
              <a:gd name="connsiteY45" fmla="*/ 457010 h 572738"/>
              <a:gd name="connsiteX46" fmla="*/ 1319308 w 2631852"/>
              <a:gd name="connsiteY46" fmla="*/ 457010 h 572738"/>
              <a:gd name="connsiteX47" fmla="*/ 1319308 w 2631852"/>
              <a:gd name="connsiteY47" fmla="*/ 3810 h 572738"/>
              <a:gd name="connsiteX48" fmla="*/ 1442276 w 2631852"/>
              <a:gd name="connsiteY48" fmla="*/ 217837 h 572738"/>
              <a:gd name="connsiteX49" fmla="*/ 1506283 w 2631852"/>
              <a:gd name="connsiteY49" fmla="*/ 189548 h 572738"/>
              <a:gd name="connsiteX50" fmla="*/ 1506283 w 2631852"/>
              <a:gd name="connsiteY50" fmla="*/ 67151 h 572738"/>
              <a:gd name="connsiteX51" fmla="*/ 1442276 w 2631852"/>
              <a:gd name="connsiteY51" fmla="*/ 38862 h 572738"/>
              <a:gd name="connsiteX52" fmla="*/ 1402080 w 2631852"/>
              <a:gd name="connsiteY52" fmla="*/ 38862 h 572738"/>
              <a:gd name="connsiteX53" fmla="*/ 1402080 w 2631852"/>
              <a:gd name="connsiteY53" fmla="*/ 217837 h 572738"/>
              <a:gd name="connsiteX54" fmla="*/ 1442276 w 2631852"/>
              <a:gd name="connsiteY54" fmla="*/ 217837 h 572738"/>
              <a:gd name="connsiteX55" fmla="*/ 1796034 w 2631852"/>
              <a:gd name="connsiteY55" fmla="*/ 65913 h 572738"/>
              <a:gd name="connsiteX56" fmla="*/ 1748409 w 2631852"/>
              <a:gd name="connsiteY56" fmla="*/ 35147 h 572738"/>
              <a:gd name="connsiteX57" fmla="*/ 1700594 w 2631852"/>
              <a:gd name="connsiteY57" fmla="*/ 65913 h 572738"/>
              <a:gd name="connsiteX58" fmla="*/ 1700594 w 2631852"/>
              <a:gd name="connsiteY58" fmla="*/ 113633 h 572738"/>
              <a:gd name="connsiteX59" fmla="*/ 1719453 w 2631852"/>
              <a:gd name="connsiteY59" fmla="*/ 154400 h 572738"/>
              <a:gd name="connsiteX60" fmla="*/ 1851279 w 2631852"/>
              <a:gd name="connsiteY60" fmla="*/ 267367 h 572738"/>
              <a:gd name="connsiteX61" fmla="*/ 1881378 w 2631852"/>
              <a:gd name="connsiteY61" fmla="*/ 322612 h 572738"/>
              <a:gd name="connsiteX62" fmla="*/ 1881378 w 2631852"/>
              <a:gd name="connsiteY62" fmla="*/ 394145 h 572738"/>
              <a:gd name="connsiteX63" fmla="*/ 1748314 w 2631852"/>
              <a:gd name="connsiteY63" fmla="*/ 460629 h 572738"/>
              <a:gd name="connsiteX64" fmla="*/ 1612678 w 2631852"/>
              <a:gd name="connsiteY64" fmla="*/ 394049 h 572738"/>
              <a:gd name="connsiteX65" fmla="*/ 1612678 w 2631852"/>
              <a:gd name="connsiteY65" fmla="*/ 331946 h 572738"/>
              <a:gd name="connsiteX66" fmla="*/ 1695545 w 2631852"/>
              <a:gd name="connsiteY66" fmla="*/ 331946 h 572738"/>
              <a:gd name="connsiteX67" fmla="*/ 1695545 w 2631852"/>
              <a:gd name="connsiteY67" fmla="*/ 391573 h 572738"/>
              <a:gd name="connsiteX68" fmla="*/ 1748314 w 2631852"/>
              <a:gd name="connsiteY68" fmla="*/ 425482 h 572738"/>
              <a:gd name="connsiteX69" fmla="*/ 1798511 w 2631852"/>
              <a:gd name="connsiteY69" fmla="*/ 391573 h 572738"/>
              <a:gd name="connsiteX70" fmla="*/ 1798511 w 2631852"/>
              <a:gd name="connsiteY70" fmla="*/ 328327 h 572738"/>
              <a:gd name="connsiteX71" fmla="*/ 1774698 w 2631852"/>
              <a:gd name="connsiteY71" fmla="*/ 284988 h 572738"/>
              <a:gd name="connsiteX72" fmla="*/ 1652969 w 2631852"/>
              <a:gd name="connsiteY72" fmla="*/ 178880 h 572738"/>
              <a:gd name="connsiteX73" fmla="*/ 1617821 w 2631852"/>
              <a:gd name="connsiteY73" fmla="*/ 121158 h 572738"/>
              <a:gd name="connsiteX74" fmla="*/ 1617821 w 2631852"/>
              <a:gd name="connsiteY74" fmla="*/ 66484 h 572738"/>
              <a:gd name="connsiteX75" fmla="*/ 1748409 w 2631852"/>
              <a:gd name="connsiteY75" fmla="*/ 0 h 572738"/>
              <a:gd name="connsiteX76" fmla="*/ 1878902 w 2631852"/>
              <a:gd name="connsiteY76" fmla="*/ 63437 h 572738"/>
              <a:gd name="connsiteX77" fmla="*/ 1878902 w 2631852"/>
              <a:gd name="connsiteY77" fmla="*/ 121158 h 572738"/>
              <a:gd name="connsiteX78" fmla="*/ 1796034 w 2631852"/>
              <a:gd name="connsiteY78" fmla="*/ 121158 h 572738"/>
              <a:gd name="connsiteX79" fmla="*/ 1796034 w 2631852"/>
              <a:gd name="connsiteY79" fmla="*/ 65913 h 572738"/>
              <a:gd name="connsiteX80" fmla="*/ 2407444 w 2631852"/>
              <a:gd name="connsiteY80" fmla="*/ 65913 h 572738"/>
              <a:gd name="connsiteX81" fmla="*/ 2359724 w 2631852"/>
              <a:gd name="connsiteY81" fmla="*/ 35147 h 572738"/>
              <a:gd name="connsiteX82" fmla="*/ 2312003 w 2631852"/>
              <a:gd name="connsiteY82" fmla="*/ 65913 h 572738"/>
              <a:gd name="connsiteX83" fmla="*/ 2312003 w 2631852"/>
              <a:gd name="connsiteY83" fmla="*/ 113633 h 572738"/>
              <a:gd name="connsiteX84" fmla="*/ 2330863 w 2631852"/>
              <a:gd name="connsiteY84" fmla="*/ 154400 h 572738"/>
              <a:gd name="connsiteX85" fmla="*/ 2462689 w 2631852"/>
              <a:gd name="connsiteY85" fmla="*/ 267367 h 572738"/>
              <a:gd name="connsiteX86" fmla="*/ 2492788 w 2631852"/>
              <a:gd name="connsiteY86" fmla="*/ 322612 h 572738"/>
              <a:gd name="connsiteX87" fmla="*/ 2492788 w 2631852"/>
              <a:gd name="connsiteY87" fmla="*/ 394145 h 572738"/>
              <a:gd name="connsiteX88" fmla="*/ 2359724 w 2631852"/>
              <a:gd name="connsiteY88" fmla="*/ 460629 h 572738"/>
              <a:gd name="connsiteX89" fmla="*/ 2224088 w 2631852"/>
              <a:gd name="connsiteY89" fmla="*/ 394145 h 572738"/>
              <a:gd name="connsiteX90" fmla="*/ 2224088 w 2631852"/>
              <a:gd name="connsiteY90" fmla="*/ 332042 h 572738"/>
              <a:gd name="connsiteX91" fmla="*/ 2306955 w 2631852"/>
              <a:gd name="connsiteY91" fmla="*/ 332042 h 572738"/>
              <a:gd name="connsiteX92" fmla="*/ 2306955 w 2631852"/>
              <a:gd name="connsiteY92" fmla="*/ 391668 h 572738"/>
              <a:gd name="connsiteX93" fmla="*/ 2359724 w 2631852"/>
              <a:gd name="connsiteY93" fmla="*/ 425577 h 572738"/>
              <a:gd name="connsiteX94" fmla="*/ 2409920 w 2631852"/>
              <a:gd name="connsiteY94" fmla="*/ 391668 h 572738"/>
              <a:gd name="connsiteX95" fmla="*/ 2409920 w 2631852"/>
              <a:gd name="connsiteY95" fmla="*/ 328327 h 572738"/>
              <a:gd name="connsiteX96" fmla="*/ 2386013 w 2631852"/>
              <a:gd name="connsiteY96" fmla="*/ 284988 h 572738"/>
              <a:gd name="connsiteX97" fmla="*/ 2264283 w 2631852"/>
              <a:gd name="connsiteY97" fmla="*/ 178880 h 572738"/>
              <a:gd name="connsiteX98" fmla="*/ 2229136 w 2631852"/>
              <a:gd name="connsiteY98" fmla="*/ 121158 h 572738"/>
              <a:gd name="connsiteX99" fmla="*/ 2229136 w 2631852"/>
              <a:gd name="connsiteY99" fmla="*/ 66484 h 572738"/>
              <a:gd name="connsiteX100" fmla="*/ 2359724 w 2631852"/>
              <a:gd name="connsiteY100" fmla="*/ 0 h 572738"/>
              <a:gd name="connsiteX101" fmla="*/ 2490216 w 2631852"/>
              <a:gd name="connsiteY101" fmla="*/ 63437 h 572738"/>
              <a:gd name="connsiteX102" fmla="*/ 2490216 w 2631852"/>
              <a:gd name="connsiteY102" fmla="*/ 121158 h 572738"/>
              <a:gd name="connsiteX103" fmla="*/ 2407444 w 2631852"/>
              <a:gd name="connsiteY103" fmla="*/ 121158 h 572738"/>
              <a:gd name="connsiteX104" fmla="*/ 2407444 w 2631852"/>
              <a:gd name="connsiteY104" fmla="*/ 65913 h 572738"/>
              <a:gd name="connsiteX105" fmla="*/ 343376 w 2631852"/>
              <a:gd name="connsiteY105" fmla="*/ 572738 h 572738"/>
              <a:gd name="connsiteX106" fmla="*/ 426339 w 2631852"/>
              <a:gd name="connsiteY106" fmla="*/ 572738 h 572738"/>
              <a:gd name="connsiteX107" fmla="*/ 607886 w 2631852"/>
              <a:gd name="connsiteY107" fmla="*/ 3810 h 572738"/>
              <a:gd name="connsiteX108" fmla="*/ 524923 w 2631852"/>
              <a:gd name="connsiteY108" fmla="*/ 3810 h 572738"/>
              <a:gd name="connsiteX109" fmla="*/ 343376 w 2631852"/>
              <a:gd name="connsiteY109" fmla="*/ 572738 h 572738"/>
              <a:gd name="connsiteX110" fmla="*/ 435578 w 2631852"/>
              <a:gd name="connsiteY110" fmla="*/ 226981 h 572738"/>
              <a:gd name="connsiteX111" fmla="*/ 364807 w 2631852"/>
              <a:gd name="connsiteY111" fmla="*/ 4858 h 572738"/>
              <a:gd name="connsiteX112" fmla="*/ 281845 w 2631852"/>
              <a:gd name="connsiteY112" fmla="*/ 4858 h 572738"/>
              <a:gd name="connsiteX113" fmla="*/ 394049 w 2631852"/>
              <a:gd name="connsiteY113" fmla="*/ 357283 h 572738"/>
              <a:gd name="connsiteX114" fmla="*/ 435578 w 2631852"/>
              <a:gd name="connsiteY114" fmla="*/ 226981 h 572738"/>
              <a:gd name="connsiteX115" fmla="*/ 1955292 w 2631852"/>
              <a:gd name="connsiteY115" fmla="*/ 572738 h 572738"/>
              <a:gd name="connsiteX116" fmla="*/ 2038255 w 2631852"/>
              <a:gd name="connsiteY116" fmla="*/ 572738 h 572738"/>
              <a:gd name="connsiteX117" fmla="*/ 2219801 w 2631852"/>
              <a:gd name="connsiteY117" fmla="*/ 3715 h 572738"/>
              <a:gd name="connsiteX118" fmla="*/ 2136839 w 2631852"/>
              <a:gd name="connsiteY118" fmla="*/ 3715 h 572738"/>
              <a:gd name="connsiteX119" fmla="*/ 1955292 w 2631852"/>
              <a:gd name="connsiteY119" fmla="*/ 572738 h 572738"/>
              <a:gd name="connsiteX120" fmla="*/ 2047875 w 2631852"/>
              <a:gd name="connsiteY120" fmla="*/ 225933 h 572738"/>
              <a:gd name="connsiteX121" fmla="*/ 1977104 w 2631852"/>
              <a:gd name="connsiteY121" fmla="*/ 3810 h 572738"/>
              <a:gd name="connsiteX122" fmla="*/ 1894141 w 2631852"/>
              <a:gd name="connsiteY122" fmla="*/ 3810 h 572738"/>
              <a:gd name="connsiteX123" fmla="*/ 2006346 w 2631852"/>
              <a:gd name="connsiteY123" fmla="*/ 356235 h 572738"/>
              <a:gd name="connsiteX124" fmla="*/ 2047875 w 2631852"/>
              <a:gd name="connsiteY124" fmla="*/ 225933 h 572738"/>
              <a:gd name="connsiteX125" fmla="*/ 931164 w 2631852"/>
              <a:gd name="connsiteY125" fmla="*/ 457010 h 572738"/>
              <a:gd name="connsiteX126" fmla="*/ 931545 w 2631852"/>
              <a:gd name="connsiteY126" fmla="*/ 457010 h 572738"/>
              <a:gd name="connsiteX127" fmla="*/ 931545 w 2631852"/>
              <a:gd name="connsiteY127" fmla="*/ 72962 h 572738"/>
              <a:gd name="connsiteX128" fmla="*/ 793528 w 2631852"/>
              <a:gd name="connsiteY128" fmla="*/ 3905 h 572738"/>
              <a:gd name="connsiteX129" fmla="*/ 633698 w 2631852"/>
              <a:gd name="connsiteY129" fmla="*/ 3905 h 572738"/>
              <a:gd name="connsiteX130" fmla="*/ 633698 w 2631852"/>
              <a:gd name="connsiteY130" fmla="*/ 457105 h 572738"/>
              <a:gd name="connsiteX131" fmla="*/ 716471 w 2631852"/>
              <a:gd name="connsiteY131" fmla="*/ 457105 h 572738"/>
              <a:gd name="connsiteX132" fmla="*/ 716566 w 2631852"/>
              <a:gd name="connsiteY132" fmla="*/ 457010 h 572738"/>
              <a:gd name="connsiteX133" fmla="*/ 716566 w 2631852"/>
              <a:gd name="connsiteY133" fmla="*/ 39052 h 572738"/>
              <a:gd name="connsiteX134" fmla="*/ 784670 w 2631852"/>
              <a:gd name="connsiteY134" fmla="*/ 39052 h 572738"/>
              <a:gd name="connsiteX135" fmla="*/ 848678 w 2631852"/>
              <a:gd name="connsiteY135" fmla="*/ 67342 h 572738"/>
              <a:gd name="connsiteX136" fmla="*/ 848678 w 2631852"/>
              <a:gd name="connsiteY136" fmla="*/ 457010 h 572738"/>
              <a:gd name="connsiteX137" fmla="*/ 931164 w 2631852"/>
              <a:gd name="connsiteY137" fmla="*/ 457010 h 572738"/>
              <a:gd name="connsiteX138" fmla="*/ 2524982 w 2631852"/>
              <a:gd name="connsiteY138" fmla="*/ 59722 h 572738"/>
              <a:gd name="connsiteX139" fmla="*/ 2578608 w 2631852"/>
              <a:gd name="connsiteY139" fmla="*/ 7144 h 572738"/>
              <a:gd name="connsiteX140" fmla="*/ 2631853 w 2631852"/>
              <a:gd name="connsiteY140" fmla="*/ 59722 h 572738"/>
              <a:gd name="connsiteX141" fmla="*/ 2578608 w 2631852"/>
              <a:gd name="connsiteY141" fmla="*/ 112681 h 572738"/>
              <a:gd name="connsiteX142" fmla="*/ 2524982 w 2631852"/>
              <a:gd name="connsiteY142" fmla="*/ 59722 h 572738"/>
              <a:gd name="connsiteX143" fmla="*/ 2578608 w 2631852"/>
              <a:gd name="connsiteY143" fmla="*/ 103918 h 572738"/>
              <a:gd name="connsiteX144" fmla="*/ 2621280 w 2631852"/>
              <a:gd name="connsiteY144" fmla="*/ 59817 h 572738"/>
              <a:gd name="connsiteX145" fmla="*/ 2578608 w 2631852"/>
              <a:gd name="connsiteY145" fmla="*/ 16002 h 572738"/>
              <a:gd name="connsiteX146" fmla="*/ 2535555 w 2631852"/>
              <a:gd name="connsiteY146" fmla="*/ 59817 h 572738"/>
              <a:gd name="connsiteX147" fmla="*/ 2578608 w 2631852"/>
              <a:gd name="connsiteY147" fmla="*/ 103918 h 572738"/>
              <a:gd name="connsiteX148" fmla="*/ 2567464 w 2631852"/>
              <a:gd name="connsiteY148" fmla="*/ 90297 h 572738"/>
              <a:gd name="connsiteX149" fmla="*/ 2558225 w 2631852"/>
              <a:gd name="connsiteY149" fmla="*/ 90297 h 572738"/>
              <a:gd name="connsiteX150" fmla="*/ 2558225 w 2631852"/>
              <a:gd name="connsiteY150" fmla="*/ 29432 h 572738"/>
              <a:gd name="connsiteX151" fmla="*/ 2581466 w 2631852"/>
              <a:gd name="connsiteY151" fmla="*/ 29432 h 572738"/>
              <a:gd name="connsiteX152" fmla="*/ 2602897 w 2631852"/>
              <a:gd name="connsiteY152" fmla="*/ 46768 h 572738"/>
              <a:gd name="connsiteX153" fmla="*/ 2587085 w 2631852"/>
              <a:gd name="connsiteY153" fmla="*/ 63532 h 572738"/>
              <a:gd name="connsiteX154" fmla="*/ 2604421 w 2631852"/>
              <a:gd name="connsiteY154" fmla="*/ 90297 h 572738"/>
              <a:gd name="connsiteX155" fmla="*/ 2594134 w 2631852"/>
              <a:gd name="connsiteY155" fmla="*/ 90297 h 572738"/>
              <a:gd name="connsiteX156" fmla="*/ 2578037 w 2631852"/>
              <a:gd name="connsiteY156" fmla="*/ 63913 h 572738"/>
              <a:gd name="connsiteX157" fmla="*/ 2567464 w 2631852"/>
              <a:gd name="connsiteY157" fmla="*/ 63913 h 572738"/>
              <a:gd name="connsiteX158" fmla="*/ 2567464 w 2631852"/>
              <a:gd name="connsiteY158" fmla="*/ 90297 h 572738"/>
              <a:gd name="connsiteX159" fmla="*/ 2578418 w 2631852"/>
              <a:gd name="connsiteY159" fmla="*/ 56102 h 572738"/>
              <a:gd name="connsiteX160" fmla="*/ 2593277 w 2631852"/>
              <a:gd name="connsiteY160" fmla="*/ 46196 h 572738"/>
              <a:gd name="connsiteX161" fmla="*/ 2580037 w 2631852"/>
              <a:gd name="connsiteY161" fmla="*/ 37243 h 572738"/>
              <a:gd name="connsiteX162" fmla="*/ 2567464 w 2631852"/>
              <a:gd name="connsiteY162" fmla="*/ 37243 h 572738"/>
              <a:gd name="connsiteX163" fmla="*/ 2567464 w 2631852"/>
              <a:gd name="connsiteY163" fmla="*/ 56102 h 572738"/>
              <a:gd name="connsiteX164" fmla="*/ 2578418 w 2631852"/>
              <a:gd name="connsiteY164" fmla="*/ 56102 h 572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Lst>
            <a:rect l="l" t="t" r="r" b="b"/>
            <a:pathLst>
              <a:path w="2631852" h="572738">
                <a:moveTo>
                  <a:pt x="183261" y="66961"/>
                </a:moveTo>
                <a:cubicBezTo>
                  <a:pt x="183261" y="49339"/>
                  <a:pt x="174498" y="36195"/>
                  <a:pt x="135541" y="36195"/>
                </a:cubicBezTo>
                <a:cubicBezTo>
                  <a:pt x="96679" y="36195"/>
                  <a:pt x="87820" y="49339"/>
                  <a:pt x="87820" y="66961"/>
                </a:cubicBezTo>
                <a:lnTo>
                  <a:pt x="87820" y="114681"/>
                </a:lnTo>
                <a:cubicBezTo>
                  <a:pt x="87820" y="129159"/>
                  <a:pt x="92869" y="143542"/>
                  <a:pt x="106680" y="155543"/>
                </a:cubicBezTo>
                <a:lnTo>
                  <a:pt x="238506" y="268510"/>
                </a:lnTo>
                <a:cubicBezTo>
                  <a:pt x="257366" y="284226"/>
                  <a:pt x="268605" y="303657"/>
                  <a:pt x="268605" y="323755"/>
                </a:cubicBezTo>
                <a:lnTo>
                  <a:pt x="268605" y="395287"/>
                </a:lnTo>
                <a:cubicBezTo>
                  <a:pt x="268605" y="437960"/>
                  <a:pt x="218408" y="461772"/>
                  <a:pt x="135541" y="461772"/>
                </a:cubicBezTo>
                <a:cubicBezTo>
                  <a:pt x="43910" y="461772"/>
                  <a:pt x="0" y="441103"/>
                  <a:pt x="0" y="395287"/>
                </a:cubicBezTo>
                <a:lnTo>
                  <a:pt x="0" y="333089"/>
                </a:lnTo>
                <a:lnTo>
                  <a:pt x="82868" y="333089"/>
                </a:lnTo>
                <a:lnTo>
                  <a:pt x="82868" y="392716"/>
                </a:lnTo>
                <a:cubicBezTo>
                  <a:pt x="82868" y="414052"/>
                  <a:pt x="99155" y="426625"/>
                  <a:pt x="135541" y="426625"/>
                </a:cubicBezTo>
                <a:cubicBezTo>
                  <a:pt x="169450" y="426625"/>
                  <a:pt x="185738" y="414052"/>
                  <a:pt x="185738" y="392716"/>
                </a:cubicBezTo>
                <a:lnTo>
                  <a:pt x="185738" y="329375"/>
                </a:lnTo>
                <a:cubicBezTo>
                  <a:pt x="185738" y="313658"/>
                  <a:pt x="179451" y="301752"/>
                  <a:pt x="161925" y="286036"/>
                </a:cubicBezTo>
                <a:lnTo>
                  <a:pt x="40100" y="179927"/>
                </a:lnTo>
                <a:cubicBezTo>
                  <a:pt x="17526" y="160496"/>
                  <a:pt x="4953" y="145352"/>
                  <a:pt x="4953" y="122206"/>
                </a:cubicBezTo>
                <a:lnTo>
                  <a:pt x="4953" y="67627"/>
                </a:lnTo>
                <a:cubicBezTo>
                  <a:pt x="4953" y="23051"/>
                  <a:pt x="51435" y="1048"/>
                  <a:pt x="135541" y="1048"/>
                </a:cubicBezTo>
                <a:cubicBezTo>
                  <a:pt x="228410" y="1048"/>
                  <a:pt x="266129" y="23051"/>
                  <a:pt x="266129" y="64484"/>
                </a:cubicBezTo>
                <a:lnTo>
                  <a:pt x="266129" y="122206"/>
                </a:lnTo>
                <a:lnTo>
                  <a:pt x="183261" y="122206"/>
                </a:lnTo>
                <a:lnTo>
                  <a:pt x="183261" y="66961"/>
                </a:lnTo>
                <a:close/>
                <a:moveTo>
                  <a:pt x="982218" y="76581"/>
                </a:moveTo>
                <a:cubicBezTo>
                  <a:pt x="982218" y="32004"/>
                  <a:pt x="1016127" y="0"/>
                  <a:pt x="1127855" y="0"/>
                </a:cubicBezTo>
                <a:cubicBezTo>
                  <a:pt x="1239583" y="0"/>
                  <a:pt x="1273493" y="32004"/>
                  <a:pt x="1273493" y="76581"/>
                </a:cubicBezTo>
                <a:lnTo>
                  <a:pt x="1273493" y="384143"/>
                </a:lnTo>
                <a:cubicBezTo>
                  <a:pt x="1273493" y="428720"/>
                  <a:pt x="1239583" y="460724"/>
                  <a:pt x="1127855" y="460724"/>
                </a:cubicBezTo>
                <a:cubicBezTo>
                  <a:pt x="1016127" y="460724"/>
                  <a:pt x="982218" y="428720"/>
                  <a:pt x="982218" y="384143"/>
                </a:cubicBezTo>
                <a:lnTo>
                  <a:pt x="982218" y="76581"/>
                </a:lnTo>
                <a:close/>
                <a:moveTo>
                  <a:pt x="1065086" y="382905"/>
                </a:moveTo>
                <a:cubicBezTo>
                  <a:pt x="1065086" y="408051"/>
                  <a:pt x="1075087" y="425577"/>
                  <a:pt x="1127855" y="425577"/>
                </a:cubicBezTo>
                <a:cubicBezTo>
                  <a:pt x="1180624" y="425577"/>
                  <a:pt x="1190625" y="407956"/>
                  <a:pt x="1190625" y="382905"/>
                </a:cubicBezTo>
                <a:lnTo>
                  <a:pt x="1190625" y="77914"/>
                </a:lnTo>
                <a:cubicBezTo>
                  <a:pt x="1190625" y="52768"/>
                  <a:pt x="1180529" y="35242"/>
                  <a:pt x="1127855" y="35242"/>
                </a:cubicBezTo>
                <a:cubicBezTo>
                  <a:pt x="1075087" y="35242"/>
                  <a:pt x="1065086" y="52864"/>
                  <a:pt x="1065086" y="77914"/>
                </a:cubicBezTo>
                <a:lnTo>
                  <a:pt x="1065086" y="382905"/>
                </a:lnTo>
                <a:close/>
                <a:moveTo>
                  <a:pt x="1319212" y="3810"/>
                </a:moveTo>
                <a:lnTo>
                  <a:pt x="1451039" y="3810"/>
                </a:lnTo>
                <a:cubicBezTo>
                  <a:pt x="1557719" y="3810"/>
                  <a:pt x="1589151" y="21431"/>
                  <a:pt x="1589151" y="72866"/>
                </a:cubicBezTo>
                <a:lnTo>
                  <a:pt x="1589151" y="183928"/>
                </a:lnTo>
                <a:cubicBezTo>
                  <a:pt x="1589151" y="235363"/>
                  <a:pt x="1557814" y="252984"/>
                  <a:pt x="1451134" y="252984"/>
                </a:cubicBezTo>
                <a:lnTo>
                  <a:pt x="1402175" y="252984"/>
                </a:lnTo>
                <a:lnTo>
                  <a:pt x="1402175" y="457010"/>
                </a:lnTo>
                <a:lnTo>
                  <a:pt x="1319308" y="457010"/>
                </a:lnTo>
                <a:lnTo>
                  <a:pt x="1319308" y="3810"/>
                </a:lnTo>
                <a:close/>
                <a:moveTo>
                  <a:pt x="1442276" y="217837"/>
                </a:moveTo>
                <a:cubicBezTo>
                  <a:pt x="1479995" y="217837"/>
                  <a:pt x="1506283" y="212788"/>
                  <a:pt x="1506283" y="189548"/>
                </a:cubicBezTo>
                <a:lnTo>
                  <a:pt x="1506283" y="67151"/>
                </a:lnTo>
                <a:cubicBezTo>
                  <a:pt x="1506283" y="43910"/>
                  <a:pt x="1479995" y="38862"/>
                  <a:pt x="1442276" y="38862"/>
                </a:cubicBezTo>
                <a:lnTo>
                  <a:pt x="1402080" y="38862"/>
                </a:lnTo>
                <a:lnTo>
                  <a:pt x="1402080" y="217837"/>
                </a:lnTo>
                <a:lnTo>
                  <a:pt x="1442276" y="217837"/>
                </a:lnTo>
                <a:close/>
                <a:moveTo>
                  <a:pt x="1796034" y="65913"/>
                </a:moveTo>
                <a:cubicBezTo>
                  <a:pt x="1796034" y="48292"/>
                  <a:pt x="1787271" y="35147"/>
                  <a:pt x="1748409" y="35147"/>
                </a:cubicBezTo>
                <a:cubicBezTo>
                  <a:pt x="1709452" y="35147"/>
                  <a:pt x="1700594" y="48292"/>
                  <a:pt x="1700594" y="65913"/>
                </a:cubicBezTo>
                <a:lnTo>
                  <a:pt x="1700594" y="113633"/>
                </a:lnTo>
                <a:cubicBezTo>
                  <a:pt x="1700594" y="128016"/>
                  <a:pt x="1705642" y="142494"/>
                  <a:pt x="1719453" y="154400"/>
                </a:cubicBezTo>
                <a:lnTo>
                  <a:pt x="1851279" y="267367"/>
                </a:lnTo>
                <a:cubicBezTo>
                  <a:pt x="1870043" y="283083"/>
                  <a:pt x="1881378" y="302514"/>
                  <a:pt x="1881378" y="322612"/>
                </a:cubicBezTo>
                <a:lnTo>
                  <a:pt x="1881378" y="394145"/>
                </a:lnTo>
                <a:cubicBezTo>
                  <a:pt x="1881378" y="436817"/>
                  <a:pt x="1831181" y="460629"/>
                  <a:pt x="1748314" y="460629"/>
                </a:cubicBezTo>
                <a:cubicBezTo>
                  <a:pt x="1656683" y="460629"/>
                  <a:pt x="1612678" y="439960"/>
                  <a:pt x="1612678" y="394049"/>
                </a:cubicBezTo>
                <a:lnTo>
                  <a:pt x="1612678" y="331946"/>
                </a:lnTo>
                <a:lnTo>
                  <a:pt x="1695545" y="331946"/>
                </a:lnTo>
                <a:lnTo>
                  <a:pt x="1695545" y="391573"/>
                </a:lnTo>
                <a:cubicBezTo>
                  <a:pt x="1695545" y="412909"/>
                  <a:pt x="1711833" y="425482"/>
                  <a:pt x="1748314" y="425482"/>
                </a:cubicBezTo>
                <a:cubicBezTo>
                  <a:pt x="1782223" y="425482"/>
                  <a:pt x="1798511" y="412909"/>
                  <a:pt x="1798511" y="391573"/>
                </a:cubicBezTo>
                <a:lnTo>
                  <a:pt x="1798511" y="328327"/>
                </a:lnTo>
                <a:cubicBezTo>
                  <a:pt x="1798511" y="312610"/>
                  <a:pt x="1792319" y="300704"/>
                  <a:pt x="1774698" y="284988"/>
                </a:cubicBezTo>
                <a:lnTo>
                  <a:pt x="1652969" y="178880"/>
                </a:lnTo>
                <a:cubicBezTo>
                  <a:pt x="1630394" y="159449"/>
                  <a:pt x="1617821" y="144399"/>
                  <a:pt x="1617821" y="121158"/>
                </a:cubicBezTo>
                <a:lnTo>
                  <a:pt x="1617821" y="66484"/>
                </a:lnTo>
                <a:cubicBezTo>
                  <a:pt x="1617821" y="21907"/>
                  <a:pt x="1664208" y="0"/>
                  <a:pt x="1748409" y="0"/>
                </a:cubicBezTo>
                <a:cubicBezTo>
                  <a:pt x="1841278" y="0"/>
                  <a:pt x="1878902" y="21907"/>
                  <a:pt x="1878902" y="63437"/>
                </a:cubicBezTo>
                <a:lnTo>
                  <a:pt x="1878902" y="121158"/>
                </a:lnTo>
                <a:lnTo>
                  <a:pt x="1796034" y="121158"/>
                </a:lnTo>
                <a:lnTo>
                  <a:pt x="1796034" y="65913"/>
                </a:lnTo>
                <a:close/>
                <a:moveTo>
                  <a:pt x="2407444" y="65913"/>
                </a:moveTo>
                <a:cubicBezTo>
                  <a:pt x="2407444" y="48387"/>
                  <a:pt x="2398585" y="35147"/>
                  <a:pt x="2359724" y="35147"/>
                </a:cubicBezTo>
                <a:cubicBezTo>
                  <a:pt x="2320862" y="35147"/>
                  <a:pt x="2312003" y="48292"/>
                  <a:pt x="2312003" y="65913"/>
                </a:cubicBezTo>
                <a:lnTo>
                  <a:pt x="2312003" y="113633"/>
                </a:lnTo>
                <a:cubicBezTo>
                  <a:pt x="2312003" y="128111"/>
                  <a:pt x="2317052" y="142494"/>
                  <a:pt x="2330863" y="154400"/>
                </a:cubicBezTo>
                <a:lnTo>
                  <a:pt x="2462689" y="267367"/>
                </a:lnTo>
                <a:cubicBezTo>
                  <a:pt x="2481548" y="283083"/>
                  <a:pt x="2492788" y="302514"/>
                  <a:pt x="2492788" y="322612"/>
                </a:cubicBezTo>
                <a:lnTo>
                  <a:pt x="2492788" y="394145"/>
                </a:lnTo>
                <a:cubicBezTo>
                  <a:pt x="2492788" y="436817"/>
                  <a:pt x="2442591" y="460629"/>
                  <a:pt x="2359724" y="460629"/>
                </a:cubicBezTo>
                <a:cubicBezTo>
                  <a:pt x="2268093" y="460629"/>
                  <a:pt x="2224088" y="439960"/>
                  <a:pt x="2224088" y="394145"/>
                </a:cubicBezTo>
                <a:lnTo>
                  <a:pt x="2224088" y="332042"/>
                </a:lnTo>
                <a:lnTo>
                  <a:pt x="2306955" y="332042"/>
                </a:lnTo>
                <a:lnTo>
                  <a:pt x="2306955" y="391668"/>
                </a:lnTo>
                <a:cubicBezTo>
                  <a:pt x="2306955" y="413004"/>
                  <a:pt x="2323338" y="425577"/>
                  <a:pt x="2359724" y="425577"/>
                </a:cubicBezTo>
                <a:cubicBezTo>
                  <a:pt x="2393537" y="425577"/>
                  <a:pt x="2409920" y="413004"/>
                  <a:pt x="2409920" y="391668"/>
                </a:cubicBezTo>
                <a:lnTo>
                  <a:pt x="2409920" y="328327"/>
                </a:lnTo>
                <a:cubicBezTo>
                  <a:pt x="2409920" y="312610"/>
                  <a:pt x="2403634" y="300704"/>
                  <a:pt x="2386013" y="284988"/>
                </a:cubicBezTo>
                <a:lnTo>
                  <a:pt x="2264283" y="178880"/>
                </a:lnTo>
                <a:cubicBezTo>
                  <a:pt x="2241709" y="159449"/>
                  <a:pt x="2229136" y="144399"/>
                  <a:pt x="2229136" y="121158"/>
                </a:cubicBezTo>
                <a:lnTo>
                  <a:pt x="2229136" y="66484"/>
                </a:lnTo>
                <a:cubicBezTo>
                  <a:pt x="2229136" y="21907"/>
                  <a:pt x="2275618" y="0"/>
                  <a:pt x="2359724" y="0"/>
                </a:cubicBezTo>
                <a:cubicBezTo>
                  <a:pt x="2452592" y="0"/>
                  <a:pt x="2490216" y="22003"/>
                  <a:pt x="2490216" y="63437"/>
                </a:cubicBezTo>
                <a:lnTo>
                  <a:pt x="2490216" y="121158"/>
                </a:lnTo>
                <a:lnTo>
                  <a:pt x="2407444" y="121158"/>
                </a:lnTo>
                <a:lnTo>
                  <a:pt x="2407444" y="65913"/>
                </a:lnTo>
                <a:close/>
                <a:moveTo>
                  <a:pt x="343376" y="572738"/>
                </a:moveTo>
                <a:lnTo>
                  <a:pt x="426339" y="572738"/>
                </a:lnTo>
                <a:lnTo>
                  <a:pt x="607886" y="3810"/>
                </a:lnTo>
                <a:lnTo>
                  <a:pt x="524923" y="3810"/>
                </a:lnTo>
                <a:lnTo>
                  <a:pt x="343376" y="572738"/>
                </a:lnTo>
                <a:close/>
                <a:moveTo>
                  <a:pt x="435578" y="226981"/>
                </a:moveTo>
                <a:lnTo>
                  <a:pt x="364807" y="4858"/>
                </a:lnTo>
                <a:lnTo>
                  <a:pt x="281845" y="4858"/>
                </a:lnTo>
                <a:lnTo>
                  <a:pt x="394049" y="357283"/>
                </a:lnTo>
                <a:lnTo>
                  <a:pt x="435578" y="226981"/>
                </a:lnTo>
                <a:close/>
                <a:moveTo>
                  <a:pt x="1955292" y="572738"/>
                </a:moveTo>
                <a:lnTo>
                  <a:pt x="2038255" y="572738"/>
                </a:lnTo>
                <a:lnTo>
                  <a:pt x="2219801" y="3715"/>
                </a:lnTo>
                <a:lnTo>
                  <a:pt x="2136839" y="3715"/>
                </a:lnTo>
                <a:lnTo>
                  <a:pt x="1955292" y="572738"/>
                </a:lnTo>
                <a:close/>
                <a:moveTo>
                  <a:pt x="2047875" y="225933"/>
                </a:moveTo>
                <a:lnTo>
                  <a:pt x="1977104" y="3810"/>
                </a:lnTo>
                <a:lnTo>
                  <a:pt x="1894141" y="3810"/>
                </a:lnTo>
                <a:lnTo>
                  <a:pt x="2006346" y="356235"/>
                </a:lnTo>
                <a:lnTo>
                  <a:pt x="2047875" y="225933"/>
                </a:lnTo>
                <a:close/>
                <a:moveTo>
                  <a:pt x="931164" y="457010"/>
                </a:moveTo>
                <a:lnTo>
                  <a:pt x="931545" y="457010"/>
                </a:lnTo>
                <a:lnTo>
                  <a:pt x="931545" y="72962"/>
                </a:lnTo>
                <a:cubicBezTo>
                  <a:pt x="931545" y="21527"/>
                  <a:pt x="900113" y="3905"/>
                  <a:pt x="793528" y="3905"/>
                </a:cubicBezTo>
                <a:lnTo>
                  <a:pt x="633698" y="3905"/>
                </a:lnTo>
                <a:lnTo>
                  <a:pt x="633698" y="457105"/>
                </a:lnTo>
                <a:lnTo>
                  <a:pt x="716471" y="457105"/>
                </a:lnTo>
                <a:lnTo>
                  <a:pt x="716566" y="457010"/>
                </a:lnTo>
                <a:lnTo>
                  <a:pt x="716566" y="39052"/>
                </a:lnTo>
                <a:lnTo>
                  <a:pt x="784670" y="39052"/>
                </a:lnTo>
                <a:cubicBezTo>
                  <a:pt x="822293" y="39052"/>
                  <a:pt x="848678" y="44101"/>
                  <a:pt x="848678" y="67342"/>
                </a:cubicBezTo>
                <a:lnTo>
                  <a:pt x="848678" y="457010"/>
                </a:lnTo>
                <a:lnTo>
                  <a:pt x="931164" y="457010"/>
                </a:lnTo>
                <a:close/>
                <a:moveTo>
                  <a:pt x="2524982" y="59722"/>
                </a:moveTo>
                <a:cubicBezTo>
                  <a:pt x="2524982" y="29432"/>
                  <a:pt x="2549557" y="7144"/>
                  <a:pt x="2578608" y="7144"/>
                </a:cubicBezTo>
                <a:cubicBezTo>
                  <a:pt x="2607374" y="7144"/>
                  <a:pt x="2631853" y="29432"/>
                  <a:pt x="2631853" y="59722"/>
                </a:cubicBezTo>
                <a:cubicBezTo>
                  <a:pt x="2631853" y="90297"/>
                  <a:pt x="2607278" y="112681"/>
                  <a:pt x="2578608" y="112681"/>
                </a:cubicBezTo>
                <a:cubicBezTo>
                  <a:pt x="2549557" y="112681"/>
                  <a:pt x="2524982" y="90297"/>
                  <a:pt x="2524982" y="59722"/>
                </a:cubicBezTo>
                <a:close/>
                <a:moveTo>
                  <a:pt x="2578608" y="103918"/>
                </a:moveTo>
                <a:cubicBezTo>
                  <a:pt x="2602516" y="103918"/>
                  <a:pt x="2621280" y="85249"/>
                  <a:pt x="2621280" y="59817"/>
                </a:cubicBezTo>
                <a:cubicBezTo>
                  <a:pt x="2621280" y="34862"/>
                  <a:pt x="2602516" y="16002"/>
                  <a:pt x="2578608" y="16002"/>
                </a:cubicBezTo>
                <a:cubicBezTo>
                  <a:pt x="2554415" y="16002"/>
                  <a:pt x="2535555" y="34862"/>
                  <a:pt x="2535555" y="59817"/>
                </a:cubicBezTo>
                <a:cubicBezTo>
                  <a:pt x="2535650" y="85153"/>
                  <a:pt x="2554415" y="103918"/>
                  <a:pt x="2578608" y="103918"/>
                </a:cubicBezTo>
                <a:close/>
                <a:moveTo>
                  <a:pt x="2567464" y="90297"/>
                </a:moveTo>
                <a:lnTo>
                  <a:pt x="2558225" y="90297"/>
                </a:lnTo>
                <a:lnTo>
                  <a:pt x="2558225" y="29432"/>
                </a:lnTo>
                <a:lnTo>
                  <a:pt x="2581466" y="29432"/>
                </a:lnTo>
                <a:cubicBezTo>
                  <a:pt x="2595848" y="29432"/>
                  <a:pt x="2602897" y="34766"/>
                  <a:pt x="2602897" y="46768"/>
                </a:cubicBezTo>
                <a:cubicBezTo>
                  <a:pt x="2602897" y="57626"/>
                  <a:pt x="2596039" y="62389"/>
                  <a:pt x="2587085" y="63532"/>
                </a:cubicBezTo>
                <a:lnTo>
                  <a:pt x="2604421" y="90297"/>
                </a:lnTo>
                <a:lnTo>
                  <a:pt x="2594134" y="90297"/>
                </a:lnTo>
                <a:lnTo>
                  <a:pt x="2578037" y="63913"/>
                </a:lnTo>
                <a:lnTo>
                  <a:pt x="2567464" y="63913"/>
                </a:lnTo>
                <a:lnTo>
                  <a:pt x="2567464" y="90297"/>
                </a:lnTo>
                <a:close/>
                <a:moveTo>
                  <a:pt x="2578418" y="56102"/>
                </a:moveTo>
                <a:cubicBezTo>
                  <a:pt x="2586228" y="56102"/>
                  <a:pt x="2593277" y="55531"/>
                  <a:pt x="2593277" y="46196"/>
                </a:cubicBezTo>
                <a:cubicBezTo>
                  <a:pt x="2593277" y="38671"/>
                  <a:pt x="2586418" y="37243"/>
                  <a:pt x="2580037" y="37243"/>
                </a:cubicBezTo>
                <a:lnTo>
                  <a:pt x="2567464" y="37243"/>
                </a:lnTo>
                <a:lnTo>
                  <a:pt x="2567464" y="56102"/>
                </a:lnTo>
                <a:lnTo>
                  <a:pt x="2578418" y="56102"/>
                </a:lnTo>
                <a:close/>
              </a:path>
            </a:pathLst>
          </a:custGeom>
          <a:solidFill>
            <a:schemeClr val="bg1"/>
          </a:solidFill>
          <a:ln w="9525" cap="flat">
            <a:noFill/>
            <a:prstDash val="solid"/>
            <a:miter/>
          </a:ln>
        </p:spPr>
        <p:txBody>
          <a:bodyPr rtlCol="0" anchor="ctr"/>
          <a:lstStyle/>
          <a:p>
            <a:endParaRPr/>
          </a:p>
        </p:txBody>
      </p:sp>
      <p:sp>
        <p:nvSpPr>
          <p:cNvPr id="5" name="Title 1">
            <a:extLst>
              <a:ext uri="{FF2B5EF4-FFF2-40B4-BE49-F238E27FC236}">
                <a16:creationId xmlns:a16="http://schemas.microsoft.com/office/drawing/2014/main" id="{21B393CD-C1F5-0DE2-EA87-912923EFED05}"/>
              </a:ext>
            </a:extLst>
          </p:cNvPr>
          <p:cNvSpPr>
            <a:spLocks noGrp="1"/>
          </p:cNvSpPr>
          <p:nvPr>
            <p:ph type="ctrTitle" hasCustomPrompt="1"/>
            <p:custDataLst>
              <p:tags r:id="rId1"/>
            </p:custDataLst>
          </p:nvPr>
        </p:nvSpPr>
        <p:spPr>
          <a:xfrm>
            <a:off x="381001" y="2170162"/>
            <a:ext cx="7534274" cy="1376111"/>
          </a:xfrm>
        </p:spPr>
        <p:txBody>
          <a:bodyPr anchor="b">
            <a:noAutofit/>
          </a:bodyPr>
          <a:lstStyle>
            <a:lvl1pPr algn="l">
              <a:defRPr sz="4000" baseline="0">
                <a:solidFill>
                  <a:schemeClr val="bg1"/>
                </a:solidFill>
                <a:effectLst/>
              </a:defRPr>
            </a:lvl1pPr>
          </a:lstStyle>
          <a:p>
            <a:r>
              <a:rPr lang="en-US"/>
              <a:t>Click to Add a Title</a:t>
            </a:r>
            <a:endParaRPr/>
          </a:p>
        </p:txBody>
      </p:sp>
      <p:sp>
        <p:nvSpPr>
          <p:cNvPr id="7" name="Subtitle 2">
            <a:extLst>
              <a:ext uri="{FF2B5EF4-FFF2-40B4-BE49-F238E27FC236}">
                <a16:creationId xmlns:a16="http://schemas.microsoft.com/office/drawing/2014/main" id="{012782EC-A40B-F7F7-43E3-B68416921664}"/>
              </a:ext>
            </a:extLst>
          </p:cNvPr>
          <p:cNvSpPr>
            <a:spLocks noGrp="1"/>
          </p:cNvSpPr>
          <p:nvPr>
            <p:ph type="subTitle" idx="1" hasCustomPrompt="1"/>
            <p:custDataLst>
              <p:tags r:id="rId2"/>
            </p:custDataLst>
          </p:nvPr>
        </p:nvSpPr>
        <p:spPr>
          <a:xfrm>
            <a:off x="381001" y="3550705"/>
            <a:ext cx="7534274" cy="457200"/>
          </a:xfrm>
        </p:spPr>
        <p:txBody>
          <a:bodyPr tIns="91440">
            <a:noAutofit/>
          </a:bodyPr>
          <a:lstStyle>
            <a:lvl1pPr marL="0" indent="0" algn="l">
              <a:spcBef>
                <a:spcPts val="0"/>
              </a:spcBef>
              <a:buNone/>
              <a:defRPr sz="2800" b="0" baseline="0">
                <a:solidFill>
                  <a:schemeClr val="bg1"/>
                </a:solidFill>
                <a:effectLst/>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t>Click to add a subtitle</a:t>
            </a:r>
          </a:p>
        </p:txBody>
      </p:sp>
      <p:sp>
        <p:nvSpPr>
          <p:cNvPr id="8" name="Text Placeholder 15">
            <a:extLst>
              <a:ext uri="{FF2B5EF4-FFF2-40B4-BE49-F238E27FC236}">
                <a16:creationId xmlns:a16="http://schemas.microsoft.com/office/drawing/2014/main" id="{3CB05F8D-11D1-6142-91CA-230849AE4AB7}"/>
              </a:ext>
            </a:extLst>
          </p:cNvPr>
          <p:cNvSpPr>
            <a:spLocks noGrp="1"/>
          </p:cNvSpPr>
          <p:nvPr>
            <p:ph type="body" sz="quarter" idx="10" hasCustomPrompt="1"/>
            <p:custDataLst>
              <p:tags r:id="rId3"/>
            </p:custDataLst>
          </p:nvPr>
        </p:nvSpPr>
        <p:spPr>
          <a:xfrm>
            <a:off x="381000" y="4194595"/>
            <a:ext cx="6561138" cy="731520"/>
          </a:xfrm>
        </p:spPr>
        <p:txBody>
          <a:bodyPr anchor="b">
            <a:noAutofit/>
          </a:bodyPr>
          <a:lstStyle>
            <a:lvl1pPr marL="0" indent="0" algn="l">
              <a:spcBef>
                <a:spcPts val="0"/>
              </a:spcBef>
              <a:buNone/>
              <a:defRPr sz="2400" baseline="0">
                <a:solidFill>
                  <a:schemeClr val="bg1"/>
                </a:solidFill>
                <a:effectLst/>
                <a:latin typeface="+mj-lt"/>
              </a:defRPr>
            </a:lvl1pPr>
            <a:lvl2pPr marL="0" indent="0" algn="ctr">
              <a:buNone/>
              <a:defRPr>
                <a:solidFill>
                  <a:schemeClr val="tx1">
                    <a:lumMod val="65000"/>
                    <a:lumOff val="35000"/>
                  </a:schemeClr>
                </a:solidFill>
              </a:defRPr>
            </a:lvl2pPr>
            <a:lvl3pPr algn="ctr">
              <a:defRPr>
                <a:solidFill>
                  <a:schemeClr val="tx1">
                    <a:lumMod val="65000"/>
                    <a:lumOff val="35000"/>
                  </a:schemeClr>
                </a:solidFill>
              </a:defRPr>
            </a:lvl3pPr>
            <a:lvl4pPr algn="ctr">
              <a:defRPr>
                <a:solidFill>
                  <a:schemeClr val="tx1">
                    <a:lumMod val="65000"/>
                    <a:lumOff val="35000"/>
                  </a:schemeClr>
                </a:solidFill>
              </a:defRPr>
            </a:lvl4pPr>
            <a:lvl5pPr algn="ctr">
              <a:defRPr>
                <a:solidFill>
                  <a:schemeClr val="tx1">
                    <a:lumMod val="65000"/>
                    <a:lumOff val="35000"/>
                  </a:schemeClr>
                </a:solidFill>
              </a:defRPr>
            </a:lvl5pPr>
          </a:lstStyle>
          <a:p>
            <a:pPr lvl="0"/>
            <a:r>
              <a:t>Click to Add Name and Title</a:t>
            </a:r>
          </a:p>
        </p:txBody>
      </p:sp>
      <p:sp>
        <p:nvSpPr>
          <p:cNvPr id="9" name="Text Placeholder 18">
            <a:extLst>
              <a:ext uri="{FF2B5EF4-FFF2-40B4-BE49-F238E27FC236}">
                <a16:creationId xmlns:a16="http://schemas.microsoft.com/office/drawing/2014/main" id="{FDBB4444-95D6-EB42-77A0-7F260041CCEA}"/>
              </a:ext>
            </a:extLst>
          </p:cNvPr>
          <p:cNvSpPr>
            <a:spLocks noGrp="1"/>
          </p:cNvSpPr>
          <p:nvPr>
            <p:ph type="body" sz="quarter" idx="11" hasCustomPrompt="1"/>
            <p:custDataLst>
              <p:tags r:id="rId4"/>
            </p:custDataLst>
          </p:nvPr>
        </p:nvSpPr>
        <p:spPr>
          <a:xfrm>
            <a:off x="381000" y="4937689"/>
            <a:ext cx="6561138" cy="396815"/>
          </a:xfrm>
        </p:spPr>
        <p:txBody>
          <a:bodyPr anchor="t">
            <a:noAutofit/>
          </a:bodyPr>
          <a:lstStyle>
            <a:lvl1pPr algn="l">
              <a:spcBef>
                <a:spcPts val="0"/>
              </a:spcBef>
              <a:buNone/>
              <a:defRPr sz="2000" baseline="0">
                <a:solidFill>
                  <a:schemeClr val="bg1"/>
                </a:solidFill>
                <a:effectLst/>
                <a:latin typeface="+mj-lt"/>
              </a:defRPr>
            </a:lvl1pPr>
          </a:lstStyle>
          <a:p>
            <a:pPr lvl="0"/>
            <a:r>
              <a:t>Click to Add a Date</a:t>
            </a:r>
          </a:p>
        </p:txBody>
      </p:sp>
    </p:spTree>
    <p:extLst>
      <p:ext uri="{BB962C8B-B14F-4D97-AF65-F5344CB8AC3E}">
        <p14:creationId xmlns:p14="http://schemas.microsoft.com/office/powerpoint/2010/main" val="1666137624"/>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Synopsys Title Slide Design 3">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291457D-D58C-D8D0-19A4-CA5A7D4EC0DB}"/>
              </a:ext>
            </a:extLst>
          </p:cNvPr>
          <p:cNvPicPr>
            <a:picLocks noChangeAspect="1"/>
          </p:cNvPicPr>
          <p:nvPr userDrawn="1"/>
        </p:nvPicPr>
        <p:blipFill>
          <a:blip r:embed="rId6" cstate="email">
            <a:extLst>
              <a:ext uri="{28A0092B-C50C-407E-A947-70E740481C1C}">
                <a14:useLocalDpi xmlns:a14="http://schemas.microsoft.com/office/drawing/2010/main"/>
              </a:ext>
            </a:extLst>
          </a:blip>
          <a:stretch>
            <a:fillRect/>
          </a:stretch>
        </p:blipFill>
        <p:spPr>
          <a:xfrm>
            <a:off x="-1" y="0"/>
            <a:ext cx="12209913" cy="6858000"/>
          </a:xfrm>
          <a:prstGeom prst="rect">
            <a:avLst/>
          </a:prstGeom>
        </p:spPr>
      </p:pic>
      <p:sp>
        <p:nvSpPr>
          <p:cNvPr id="5" name="overlay">
            <a:extLst>
              <a:ext uri="{FF2B5EF4-FFF2-40B4-BE49-F238E27FC236}">
                <a16:creationId xmlns:a16="http://schemas.microsoft.com/office/drawing/2014/main" id="{7B2853AF-254D-DE3F-D04E-C07EC859907C}"/>
              </a:ext>
              <a:ext uri="{C183D7F6-B498-43B3-948B-1728B52AA6E4}">
                <adec:decorative xmlns:adec="http://schemas.microsoft.com/office/drawing/2017/decorative" val="1"/>
              </a:ext>
            </a:extLst>
          </p:cNvPr>
          <p:cNvSpPr/>
          <p:nvPr userDrawn="1"/>
        </p:nvSpPr>
        <p:spPr>
          <a:xfrm>
            <a:off x="0" y="-9144"/>
            <a:ext cx="12192000" cy="6867144"/>
          </a:xfrm>
          <a:prstGeom prst="rect">
            <a:avLst/>
          </a:prstGeom>
          <a:gradFill flip="none" rotWithShape="1">
            <a:gsLst>
              <a:gs pos="70000">
                <a:srgbClr val="000000">
                  <a:alpha val="0"/>
                </a:srgbClr>
              </a:gs>
              <a:gs pos="45000">
                <a:srgbClr val="000000">
                  <a:alpha val="80000"/>
                </a:srgbClr>
              </a:gs>
              <a:gs pos="20000">
                <a:srgbClr val="000000"/>
              </a:gs>
            </a:gsLst>
            <a:lin ang="1062000" scaled="0"/>
            <a:tileRect/>
          </a:gradFill>
          <a:ln w="12700" cap="flat" cmpd="sng" algn="ctr">
            <a:noFill/>
            <a:prstDash val="solid"/>
            <a:miter lim="800000"/>
          </a:ln>
          <a:effectLst/>
        </p:spPr>
        <p:txBody>
          <a:bodyPr rtlCol="0" anchor="t"/>
          <a:lstStyle/>
          <a:p>
            <a:pPr marR="0" lvl="0" indent="0" defTabSz="914400" fontAlgn="auto">
              <a:lnSpc>
                <a:spcPct val="100000"/>
              </a:lnSpc>
              <a:spcBef>
                <a:spcPts val="0"/>
              </a:spcBef>
              <a:spcAft>
                <a:spcPts val="0"/>
              </a:spcAft>
              <a:buClrTx/>
              <a:buSzTx/>
              <a:buFontTx/>
              <a:buNone/>
              <a:tabLst/>
            </a:pPr>
            <a:endParaRPr kumimoji="0" b="0" i="0" u="none" strike="noStrike" kern="0" cap="none" spc="0" normalizeH="0" baseline="0">
              <a:ln>
                <a:noFill/>
              </a:ln>
              <a:solidFill>
                <a:srgbClr val="FFFFFF"/>
              </a:solidFill>
              <a:effectLst/>
              <a:uLnTx/>
              <a:uFillTx/>
              <a:latin typeface="Arial" panose="020B0604020202020204"/>
            </a:endParaRPr>
          </a:p>
        </p:txBody>
      </p:sp>
      <p:sp>
        <p:nvSpPr>
          <p:cNvPr id="3" name="Freeform: Shape 2">
            <a:extLst>
              <a:ext uri="{FF2B5EF4-FFF2-40B4-BE49-F238E27FC236}">
                <a16:creationId xmlns:a16="http://schemas.microsoft.com/office/drawing/2014/main" id="{5C818821-41E4-9284-4877-047B15ECFEF8}"/>
              </a:ext>
            </a:extLst>
          </p:cNvPr>
          <p:cNvSpPr>
            <a:spLocks noChangeAspect="1"/>
          </p:cNvSpPr>
          <p:nvPr userDrawn="1"/>
        </p:nvSpPr>
        <p:spPr>
          <a:xfrm>
            <a:off x="-7146" y="-4572"/>
            <a:ext cx="9555231" cy="6867144"/>
          </a:xfrm>
          <a:custGeom>
            <a:avLst/>
            <a:gdLst>
              <a:gd name="connsiteX0" fmla="*/ 0 w 9542508"/>
              <a:gd name="connsiteY0" fmla="*/ 0 h 6858000"/>
              <a:gd name="connsiteX1" fmla="*/ 6852229 w 9542508"/>
              <a:gd name="connsiteY1" fmla="*/ 0 h 6858000"/>
              <a:gd name="connsiteX2" fmla="*/ 7351569 w 9542508"/>
              <a:gd name="connsiteY2" fmla="*/ 0 h 6858000"/>
              <a:gd name="connsiteX3" fmla="*/ 9542508 w 9542508"/>
              <a:gd name="connsiteY3" fmla="*/ 0 h 6858000"/>
              <a:gd name="connsiteX4" fmla="*/ 7366146 w 9542508"/>
              <a:gd name="connsiteY4" fmla="*/ 6858000 h 6858000"/>
              <a:gd name="connsiteX5" fmla="*/ 7351569 w 9542508"/>
              <a:gd name="connsiteY5" fmla="*/ 6858000 h 6858000"/>
              <a:gd name="connsiteX6" fmla="*/ 4675867 w 9542508"/>
              <a:gd name="connsiteY6" fmla="*/ 6858000 h 6858000"/>
              <a:gd name="connsiteX7" fmla="*/ 0 w 9542508"/>
              <a:gd name="connsiteY7" fmla="*/ 6858000 h 6858000"/>
              <a:gd name="connsiteX0" fmla="*/ 0 w 9542508"/>
              <a:gd name="connsiteY0" fmla="*/ 0 h 6858000"/>
              <a:gd name="connsiteX1" fmla="*/ 7351569 w 9542508"/>
              <a:gd name="connsiteY1" fmla="*/ 0 h 6858000"/>
              <a:gd name="connsiteX2" fmla="*/ 9542508 w 9542508"/>
              <a:gd name="connsiteY2" fmla="*/ 0 h 6858000"/>
              <a:gd name="connsiteX3" fmla="*/ 7366146 w 9542508"/>
              <a:gd name="connsiteY3" fmla="*/ 6858000 h 6858000"/>
              <a:gd name="connsiteX4" fmla="*/ 7351569 w 9542508"/>
              <a:gd name="connsiteY4" fmla="*/ 6858000 h 6858000"/>
              <a:gd name="connsiteX5" fmla="*/ 4675867 w 9542508"/>
              <a:gd name="connsiteY5" fmla="*/ 6858000 h 6858000"/>
              <a:gd name="connsiteX6" fmla="*/ 0 w 9542508"/>
              <a:gd name="connsiteY6" fmla="*/ 6858000 h 6858000"/>
              <a:gd name="connsiteX7" fmla="*/ 0 w 9542508"/>
              <a:gd name="connsiteY7" fmla="*/ 0 h 6858000"/>
              <a:gd name="connsiteX0" fmla="*/ 0 w 9542508"/>
              <a:gd name="connsiteY0" fmla="*/ 0 h 6858000"/>
              <a:gd name="connsiteX1" fmla="*/ 9542508 w 9542508"/>
              <a:gd name="connsiteY1" fmla="*/ 0 h 6858000"/>
              <a:gd name="connsiteX2" fmla="*/ 7366146 w 9542508"/>
              <a:gd name="connsiteY2" fmla="*/ 6858000 h 6858000"/>
              <a:gd name="connsiteX3" fmla="*/ 7351569 w 9542508"/>
              <a:gd name="connsiteY3" fmla="*/ 6858000 h 6858000"/>
              <a:gd name="connsiteX4" fmla="*/ 4675867 w 9542508"/>
              <a:gd name="connsiteY4" fmla="*/ 6858000 h 6858000"/>
              <a:gd name="connsiteX5" fmla="*/ 0 w 9542508"/>
              <a:gd name="connsiteY5" fmla="*/ 6858000 h 6858000"/>
              <a:gd name="connsiteX6" fmla="*/ 0 w 9542508"/>
              <a:gd name="connsiteY6" fmla="*/ 0 h 6858000"/>
              <a:gd name="connsiteX0" fmla="*/ 0 w 9542508"/>
              <a:gd name="connsiteY0" fmla="*/ 0 h 6858000"/>
              <a:gd name="connsiteX1" fmla="*/ 9542508 w 9542508"/>
              <a:gd name="connsiteY1" fmla="*/ 0 h 6858000"/>
              <a:gd name="connsiteX2" fmla="*/ 7366146 w 9542508"/>
              <a:gd name="connsiteY2" fmla="*/ 6858000 h 6858000"/>
              <a:gd name="connsiteX3" fmla="*/ 7351569 w 9542508"/>
              <a:gd name="connsiteY3" fmla="*/ 6858000 h 6858000"/>
              <a:gd name="connsiteX4" fmla="*/ 0 w 9542508"/>
              <a:gd name="connsiteY4" fmla="*/ 6858000 h 6858000"/>
              <a:gd name="connsiteX5" fmla="*/ 0 w 9542508"/>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42508" h="6858000">
                <a:moveTo>
                  <a:pt x="0" y="0"/>
                </a:moveTo>
                <a:lnTo>
                  <a:pt x="9542508" y="0"/>
                </a:lnTo>
                <a:lnTo>
                  <a:pt x="7366146" y="6858000"/>
                </a:lnTo>
                <a:lnTo>
                  <a:pt x="7351569" y="6858000"/>
                </a:lnTo>
                <a:lnTo>
                  <a:pt x="0" y="6858000"/>
                </a:lnTo>
                <a:lnTo>
                  <a:pt x="0" y="0"/>
                </a:lnTo>
                <a:close/>
              </a:path>
            </a:pathLst>
          </a:custGeom>
          <a:gradFill flip="none" rotWithShape="1">
            <a:gsLst>
              <a:gs pos="0">
                <a:srgbClr val="2D1541"/>
              </a:gs>
              <a:gs pos="50000">
                <a:srgbClr val="582A82">
                  <a:alpha val="90000"/>
                </a:srgbClr>
              </a:gs>
              <a:gs pos="96000">
                <a:schemeClr val="accent1">
                  <a:alpha val="90000"/>
                </a:schemeClr>
              </a:gs>
            </a:gsLst>
            <a:lin ang="1062000" scaled="0"/>
            <a:tileRect/>
          </a:gradFill>
          <a:ln>
            <a:noFill/>
          </a:ln>
          <a:effectLst>
            <a:outerShdw dist="76200" algn="l" rotWithShape="0">
              <a:schemeClr val="accent1">
                <a:alpha val="6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4" name="logo">
            <a:extLst>
              <a:ext uri="{FF2B5EF4-FFF2-40B4-BE49-F238E27FC236}">
                <a16:creationId xmlns:a16="http://schemas.microsoft.com/office/drawing/2014/main" id="{F1BFED4E-6EAB-A3CA-8554-531A840E8E8B}"/>
              </a:ext>
            </a:extLst>
          </p:cNvPr>
          <p:cNvSpPr/>
          <p:nvPr userDrawn="1"/>
        </p:nvSpPr>
        <p:spPr>
          <a:xfrm>
            <a:off x="384914" y="381002"/>
            <a:ext cx="1783611" cy="388145"/>
          </a:xfrm>
          <a:custGeom>
            <a:avLst/>
            <a:gdLst>
              <a:gd name="connsiteX0" fmla="*/ 183261 w 2631852"/>
              <a:gd name="connsiteY0" fmla="*/ 66961 h 572738"/>
              <a:gd name="connsiteX1" fmla="*/ 135541 w 2631852"/>
              <a:gd name="connsiteY1" fmla="*/ 36195 h 572738"/>
              <a:gd name="connsiteX2" fmla="*/ 87820 w 2631852"/>
              <a:gd name="connsiteY2" fmla="*/ 66961 h 572738"/>
              <a:gd name="connsiteX3" fmla="*/ 87820 w 2631852"/>
              <a:gd name="connsiteY3" fmla="*/ 114681 h 572738"/>
              <a:gd name="connsiteX4" fmla="*/ 106680 w 2631852"/>
              <a:gd name="connsiteY4" fmla="*/ 155543 h 572738"/>
              <a:gd name="connsiteX5" fmla="*/ 238506 w 2631852"/>
              <a:gd name="connsiteY5" fmla="*/ 268510 h 572738"/>
              <a:gd name="connsiteX6" fmla="*/ 268605 w 2631852"/>
              <a:gd name="connsiteY6" fmla="*/ 323755 h 572738"/>
              <a:gd name="connsiteX7" fmla="*/ 268605 w 2631852"/>
              <a:gd name="connsiteY7" fmla="*/ 395287 h 572738"/>
              <a:gd name="connsiteX8" fmla="*/ 135541 w 2631852"/>
              <a:gd name="connsiteY8" fmla="*/ 461772 h 572738"/>
              <a:gd name="connsiteX9" fmla="*/ 0 w 2631852"/>
              <a:gd name="connsiteY9" fmla="*/ 395287 h 572738"/>
              <a:gd name="connsiteX10" fmla="*/ 0 w 2631852"/>
              <a:gd name="connsiteY10" fmla="*/ 333089 h 572738"/>
              <a:gd name="connsiteX11" fmla="*/ 82868 w 2631852"/>
              <a:gd name="connsiteY11" fmla="*/ 333089 h 572738"/>
              <a:gd name="connsiteX12" fmla="*/ 82868 w 2631852"/>
              <a:gd name="connsiteY12" fmla="*/ 392716 h 572738"/>
              <a:gd name="connsiteX13" fmla="*/ 135541 w 2631852"/>
              <a:gd name="connsiteY13" fmla="*/ 426625 h 572738"/>
              <a:gd name="connsiteX14" fmla="*/ 185738 w 2631852"/>
              <a:gd name="connsiteY14" fmla="*/ 392716 h 572738"/>
              <a:gd name="connsiteX15" fmla="*/ 185738 w 2631852"/>
              <a:gd name="connsiteY15" fmla="*/ 329375 h 572738"/>
              <a:gd name="connsiteX16" fmla="*/ 161925 w 2631852"/>
              <a:gd name="connsiteY16" fmla="*/ 286036 h 572738"/>
              <a:gd name="connsiteX17" fmla="*/ 40100 w 2631852"/>
              <a:gd name="connsiteY17" fmla="*/ 179927 h 572738"/>
              <a:gd name="connsiteX18" fmla="*/ 4953 w 2631852"/>
              <a:gd name="connsiteY18" fmla="*/ 122206 h 572738"/>
              <a:gd name="connsiteX19" fmla="*/ 4953 w 2631852"/>
              <a:gd name="connsiteY19" fmla="*/ 67627 h 572738"/>
              <a:gd name="connsiteX20" fmla="*/ 135541 w 2631852"/>
              <a:gd name="connsiteY20" fmla="*/ 1048 h 572738"/>
              <a:gd name="connsiteX21" fmla="*/ 266129 w 2631852"/>
              <a:gd name="connsiteY21" fmla="*/ 64484 h 572738"/>
              <a:gd name="connsiteX22" fmla="*/ 266129 w 2631852"/>
              <a:gd name="connsiteY22" fmla="*/ 122206 h 572738"/>
              <a:gd name="connsiteX23" fmla="*/ 183261 w 2631852"/>
              <a:gd name="connsiteY23" fmla="*/ 122206 h 572738"/>
              <a:gd name="connsiteX24" fmla="*/ 183261 w 2631852"/>
              <a:gd name="connsiteY24" fmla="*/ 66961 h 572738"/>
              <a:gd name="connsiteX25" fmla="*/ 982218 w 2631852"/>
              <a:gd name="connsiteY25" fmla="*/ 76581 h 572738"/>
              <a:gd name="connsiteX26" fmla="*/ 1127855 w 2631852"/>
              <a:gd name="connsiteY26" fmla="*/ 0 h 572738"/>
              <a:gd name="connsiteX27" fmla="*/ 1273493 w 2631852"/>
              <a:gd name="connsiteY27" fmla="*/ 76581 h 572738"/>
              <a:gd name="connsiteX28" fmla="*/ 1273493 w 2631852"/>
              <a:gd name="connsiteY28" fmla="*/ 384143 h 572738"/>
              <a:gd name="connsiteX29" fmla="*/ 1127855 w 2631852"/>
              <a:gd name="connsiteY29" fmla="*/ 460724 h 572738"/>
              <a:gd name="connsiteX30" fmla="*/ 982218 w 2631852"/>
              <a:gd name="connsiteY30" fmla="*/ 384143 h 572738"/>
              <a:gd name="connsiteX31" fmla="*/ 982218 w 2631852"/>
              <a:gd name="connsiteY31" fmla="*/ 76581 h 572738"/>
              <a:gd name="connsiteX32" fmla="*/ 1065086 w 2631852"/>
              <a:gd name="connsiteY32" fmla="*/ 382905 h 572738"/>
              <a:gd name="connsiteX33" fmla="*/ 1127855 w 2631852"/>
              <a:gd name="connsiteY33" fmla="*/ 425577 h 572738"/>
              <a:gd name="connsiteX34" fmla="*/ 1190625 w 2631852"/>
              <a:gd name="connsiteY34" fmla="*/ 382905 h 572738"/>
              <a:gd name="connsiteX35" fmla="*/ 1190625 w 2631852"/>
              <a:gd name="connsiteY35" fmla="*/ 77914 h 572738"/>
              <a:gd name="connsiteX36" fmla="*/ 1127855 w 2631852"/>
              <a:gd name="connsiteY36" fmla="*/ 35242 h 572738"/>
              <a:gd name="connsiteX37" fmla="*/ 1065086 w 2631852"/>
              <a:gd name="connsiteY37" fmla="*/ 77914 h 572738"/>
              <a:gd name="connsiteX38" fmla="*/ 1065086 w 2631852"/>
              <a:gd name="connsiteY38" fmla="*/ 382905 h 572738"/>
              <a:gd name="connsiteX39" fmla="*/ 1319212 w 2631852"/>
              <a:gd name="connsiteY39" fmla="*/ 3810 h 572738"/>
              <a:gd name="connsiteX40" fmla="*/ 1451039 w 2631852"/>
              <a:gd name="connsiteY40" fmla="*/ 3810 h 572738"/>
              <a:gd name="connsiteX41" fmla="*/ 1589151 w 2631852"/>
              <a:gd name="connsiteY41" fmla="*/ 72866 h 572738"/>
              <a:gd name="connsiteX42" fmla="*/ 1589151 w 2631852"/>
              <a:gd name="connsiteY42" fmla="*/ 183928 h 572738"/>
              <a:gd name="connsiteX43" fmla="*/ 1451134 w 2631852"/>
              <a:gd name="connsiteY43" fmla="*/ 252984 h 572738"/>
              <a:gd name="connsiteX44" fmla="*/ 1402175 w 2631852"/>
              <a:gd name="connsiteY44" fmla="*/ 252984 h 572738"/>
              <a:gd name="connsiteX45" fmla="*/ 1402175 w 2631852"/>
              <a:gd name="connsiteY45" fmla="*/ 457010 h 572738"/>
              <a:gd name="connsiteX46" fmla="*/ 1319308 w 2631852"/>
              <a:gd name="connsiteY46" fmla="*/ 457010 h 572738"/>
              <a:gd name="connsiteX47" fmla="*/ 1319308 w 2631852"/>
              <a:gd name="connsiteY47" fmla="*/ 3810 h 572738"/>
              <a:gd name="connsiteX48" fmla="*/ 1442276 w 2631852"/>
              <a:gd name="connsiteY48" fmla="*/ 217837 h 572738"/>
              <a:gd name="connsiteX49" fmla="*/ 1506283 w 2631852"/>
              <a:gd name="connsiteY49" fmla="*/ 189548 h 572738"/>
              <a:gd name="connsiteX50" fmla="*/ 1506283 w 2631852"/>
              <a:gd name="connsiteY50" fmla="*/ 67151 h 572738"/>
              <a:gd name="connsiteX51" fmla="*/ 1442276 w 2631852"/>
              <a:gd name="connsiteY51" fmla="*/ 38862 h 572738"/>
              <a:gd name="connsiteX52" fmla="*/ 1402080 w 2631852"/>
              <a:gd name="connsiteY52" fmla="*/ 38862 h 572738"/>
              <a:gd name="connsiteX53" fmla="*/ 1402080 w 2631852"/>
              <a:gd name="connsiteY53" fmla="*/ 217837 h 572738"/>
              <a:gd name="connsiteX54" fmla="*/ 1442276 w 2631852"/>
              <a:gd name="connsiteY54" fmla="*/ 217837 h 572738"/>
              <a:gd name="connsiteX55" fmla="*/ 1796034 w 2631852"/>
              <a:gd name="connsiteY55" fmla="*/ 65913 h 572738"/>
              <a:gd name="connsiteX56" fmla="*/ 1748409 w 2631852"/>
              <a:gd name="connsiteY56" fmla="*/ 35147 h 572738"/>
              <a:gd name="connsiteX57" fmla="*/ 1700594 w 2631852"/>
              <a:gd name="connsiteY57" fmla="*/ 65913 h 572738"/>
              <a:gd name="connsiteX58" fmla="*/ 1700594 w 2631852"/>
              <a:gd name="connsiteY58" fmla="*/ 113633 h 572738"/>
              <a:gd name="connsiteX59" fmla="*/ 1719453 w 2631852"/>
              <a:gd name="connsiteY59" fmla="*/ 154400 h 572738"/>
              <a:gd name="connsiteX60" fmla="*/ 1851279 w 2631852"/>
              <a:gd name="connsiteY60" fmla="*/ 267367 h 572738"/>
              <a:gd name="connsiteX61" fmla="*/ 1881378 w 2631852"/>
              <a:gd name="connsiteY61" fmla="*/ 322612 h 572738"/>
              <a:gd name="connsiteX62" fmla="*/ 1881378 w 2631852"/>
              <a:gd name="connsiteY62" fmla="*/ 394145 h 572738"/>
              <a:gd name="connsiteX63" fmla="*/ 1748314 w 2631852"/>
              <a:gd name="connsiteY63" fmla="*/ 460629 h 572738"/>
              <a:gd name="connsiteX64" fmla="*/ 1612678 w 2631852"/>
              <a:gd name="connsiteY64" fmla="*/ 394049 h 572738"/>
              <a:gd name="connsiteX65" fmla="*/ 1612678 w 2631852"/>
              <a:gd name="connsiteY65" fmla="*/ 331946 h 572738"/>
              <a:gd name="connsiteX66" fmla="*/ 1695545 w 2631852"/>
              <a:gd name="connsiteY66" fmla="*/ 331946 h 572738"/>
              <a:gd name="connsiteX67" fmla="*/ 1695545 w 2631852"/>
              <a:gd name="connsiteY67" fmla="*/ 391573 h 572738"/>
              <a:gd name="connsiteX68" fmla="*/ 1748314 w 2631852"/>
              <a:gd name="connsiteY68" fmla="*/ 425482 h 572738"/>
              <a:gd name="connsiteX69" fmla="*/ 1798511 w 2631852"/>
              <a:gd name="connsiteY69" fmla="*/ 391573 h 572738"/>
              <a:gd name="connsiteX70" fmla="*/ 1798511 w 2631852"/>
              <a:gd name="connsiteY70" fmla="*/ 328327 h 572738"/>
              <a:gd name="connsiteX71" fmla="*/ 1774698 w 2631852"/>
              <a:gd name="connsiteY71" fmla="*/ 284988 h 572738"/>
              <a:gd name="connsiteX72" fmla="*/ 1652969 w 2631852"/>
              <a:gd name="connsiteY72" fmla="*/ 178880 h 572738"/>
              <a:gd name="connsiteX73" fmla="*/ 1617821 w 2631852"/>
              <a:gd name="connsiteY73" fmla="*/ 121158 h 572738"/>
              <a:gd name="connsiteX74" fmla="*/ 1617821 w 2631852"/>
              <a:gd name="connsiteY74" fmla="*/ 66484 h 572738"/>
              <a:gd name="connsiteX75" fmla="*/ 1748409 w 2631852"/>
              <a:gd name="connsiteY75" fmla="*/ 0 h 572738"/>
              <a:gd name="connsiteX76" fmla="*/ 1878902 w 2631852"/>
              <a:gd name="connsiteY76" fmla="*/ 63437 h 572738"/>
              <a:gd name="connsiteX77" fmla="*/ 1878902 w 2631852"/>
              <a:gd name="connsiteY77" fmla="*/ 121158 h 572738"/>
              <a:gd name="connsiteX78" fmla="*/ 1796034 w 2631852"/>
              <a:gd name="connsiteY78" fmla="*/ 121158 h 572738"/>
              <a:gd name="connsiteX79" fmla="*/ 1796034 w 2631852"/>
              <a:gd name="connsiteY79" fmla="*/ 65913 h 572738"/>
              <a:gd name="connsiteX80" fmla="*/ 2407444 w 2631852"/>
              <a:gd name="connsiteY80" fmla="*/ 65913 h 572738"/>
              <a:gd name="connsiteX81" fmla="*/ 2359724 w 2631852"/>
              <a:gd name="connsiteY81" fmla="*/ 35147 h 572738"/>
              <a:gd name="connsiteX82" fmla="*/ 2312003 w 2631852"/>
              <a:gd name="connsiteY82" fmla="*/ 65913 h 572738"/>
              <a:gd name="connsiteX83" fmla="*/ 2312003 w 2631852"/>
              <a:gd name="connsiteY83" fmla="*/ 113633 h 572738"/>
              <a:gd name="connsiteX84" fmla="*/ 2330863 w 2631852"/>
              <a:gd name="connsiteY84" fmla="*/ 154400 h 572738"/>
              <a:gd name="connsiteX85" fmla="*/ 2462689 w 2631852"/>
              <a:gd name="connsiteY85" fmla="*/ 267367 h 572738"/>
              <a:gd name="connsiteX86" fmla="*/ 2492788 w 2631852"/>
              <a:gd name="connsiteY86" fmla="*/ 322612 h 572738"/>
              <a:gd name="connsiteX87" fmla="*/ 2492788 w 2631852"/>
              <a:gd name="connsiteY87" fmla="*/ 394145 h 572738"/>
              <a:gd name="connsiteX88" fmla="*/ 2359724 w 2631852"/>
              <a:gd name="connsiteY88" fmla="*/ 460629 h 572738"/>
              <a:gd name="connsiteX89" fmla="*/ 2224088 w 2631852"/>
              <a:gd name="connsiteY89" fmla="*/ 394145 h 572738"/>
              <a:gd name="connsiteX90" fmla="*/ 2224088 w 2631852"/>
              <a:gd name="connsiteY90" fmla="*/ 332042 h 572738"/>
              <a:gd name="connsiteX91" fmla="*/ 2306955 w 2631852"/>
              <a:gd name="connsiteY91" fmla="*/ 332042 h 572738"/>
              <a:gd name="connsiteX92" fmla="*/ 2306955 w 2631852"/>
              <a:gd name="connsiteY92" fmla="*/ 391668 h 572738"/>
              <a:gd name="connsiteX93" fmla="*/ 2359724 w 2631852"/>
              <a:gd name="connsiteY93" fmla="*/ 425577 h 572738"/>
              <a:gd name="connsiteX94" fmla="*/ 2409920 w 2631852"/>
              <a:gd name="connsiteY94" fmla="*/ 391668 h 572738"/>
              <a:gd name="connsiteX95" fmla="*/ 2409920 w 2631852"/>
              <a:gd name="connsiteY95" fmla="*/ 328327 h 572738"/>
              <a:gd name="connsiteX96" fmla="*/ 2386013 w 2631852"/>
              <a:gd name="connsiteY96" fmla="*/ 284988 h 572738"/>
              <a:gd name="connsiteX97" fmla="*/ 2264283 w 2631852"/>
              <a:gd name="connsiteY97" fmla="*/ 178880 h 572738"/>
              <a:gd name="connsiteX98" fmla="*/ 2229136 w 2631852"/>
              <a:gd name="connsiteY98" fmla="*/ 121158 h 572738"/>
              <a:gd name="connsiteX99" fmla="*/ 2229136 w 2631852"/>
              <a:gd name="connsiteY99" fmla="*/ 66484 h 572738"/>
              <a:gd name="connsiteX100" fmla="*/ 2359724 w 2631852"/>
              <a:gd name="connsiteY100" fmla="*/ 0 h 572738"/>
              <a:gd name="connsiteX101" fmla="*/ 2490216 w 2631852"/>
              <a:gd name="connsiteY101" fmla="*/ 63437 h 572738"/>
              <a:gd name="connsiteX102" fmla="*/ 2490216 w 2631852"/>
              <a:gd name="connsiteY102" fmla="*/ 121158 h 572738"/>
              <a:gd name="connsiteX103" fmla="*/ 2407444 w 2631852"/>
              <a:gd name="connsiteY103" fmla="*/ 121158 h 572738"/>
              <a:gd name="connsiteX104" fmla="*/ 2407444 w 2631852"/>
              <a:gd name="connsiteY104" fmla="*/ 65913 h 572738"/>
              <a:gd name="connsiteX105" fmla="*/ 343376 w 2631852"/>
              <a:gd name="connsiteY105" fmla="*/ 572738 h 572738"/>
              <a:gd name="connsiteX106" fmla="*/ 426339 w 2631852"/>
              <a:gd name="connsiteY106" fmla="*/ 572738 h 572738"/>
              <a:gd name="connsiteX107" fmla="*/ 607886 w 2631852"/>
              <a:gd name="connsiteY107" fmla="*/ 3810 h 572738"/>
              <a:gd name="connsiteX108" fmla="*/ 524923 w 2631852"/>
              <a:gd name="connsiteY108" fmla="*/ 3810 h 572738"/>
              <a:gd name="connsiteX109" fmla="*/ 343376 w 2631852"/>
              <a:gd name="connsiteY109" fmla="*/ 572738 h 572738"/>
              <a:gd name="connsiteX110" fmla="*/ 435578 w 2631852"/>
              <a:gd name="connsiteY110" fmla="*/ 226981 h 572738"/>
              <a:gd name="connsiteX111" fmla="*/ 364807 w 2631852"/>
              <a:gd name="connsiteY111" fmla="*/ 4858 h 572738"/>
              <a:gd name="connsiteX112" fmla="*/ 281845 w 2631852"/>
              <a:gd name="connsiteY112" fmla="*/ 4858 h 572738"/>
              <a:gd name="connsiteX113" fmla="*/ 394049 w 2631852"/>
              <a:gd name="connsiteY113" fmla="*/ 357283 h 572738"/>
              <a:gd name="connsiteX114" fmla="*/ 435578 w 2631852"/>
              <a:gd name="connsiteY114" fmla="*/ 226981 h 572738"/>
              <a:gd name="connsiteX115" fmla="*/ 1955292 w 2631852"/>
              <a:gd name="connsiteY115" fmla="*/ 572738 h 572738"/>
              <a:gd name="connsiteX116" fmla="*/ 2038255 w 2631852"/>
              <a:gd name="connsiteY116" fmla="*/ 572738 h 572738"/>
              <a:gd name="connsiteX117" fmla="*/ 2219801 w 2631852"/>
              <a:gd name="connsiteY117" fmla="*/ 3715 h 572738"/>
              <a:gd name="connsiteX118" fmla="*/ 2136839 w 2631852"/>
              <a:gd name="connsiteY118" fmla="*/ 3715 h 572738"/>
              <a:gd name="connsiteX119" fmla="*/ 1955292 w 2631852"/>
              <a:gd name="connsiteY119" fmla="*/ 572738 h 572738"/>
              <a:gd name="connsiteX120" fmla="*/ 2047875 w 2631852"/>
              <a:gd name="connsiteY120" fmla="*/ 225933 h 572738"/>
              <a:gd name="connsiteX121" fmla="*/ 1977104 w 2631852"/>
              <a:gd name="connsiteY121" fmla="*/ 3810 h 572738"/>
              <a:gd name="connsiteX122" fmla="*/ 1894141 w 2631852"/>
              <a:gd name="connsiteY122" fmla="*/ 3810 h 572738"/>
              <a:gd name="connsiteX123" fmla="*/ 2006346 w 2631852"/>
              <a:gd name="connsiteY123" fmla="*/ 356235 h 572738"/>
              <a:gd name="connsiteX124" fmla="*/ 2047875 w 2631852"/>
              <a:gd name="connsiteY124" fmla="*/ 225933 h 572738"/>
              <a:gd name="connsiteX125" fmla="*/ 931164 w 2631852"/>
              <a:gd name="connsiteY125" fmla="*/ 457010 h 572738"/>
              <a:gd name="connsiteX126" fmla="*/ 931545 w 2631852"/>
              <a:gd name="connsiteY126" fmla="*/ 457010 h 572738"/>
              <a:gd name="connsiteX127" fmla="*/ 931545 w 2631852"/>
              <a:gd name="connsiteY127" fmla="*/ 72962 h 572738"/>
              <a:gd name="connsiteX128" fmla="*/ 793528 w 2631852"/>
              <a:gd name="connsiteY128" fmla="*/ 3905 h 572738"/>
              <a:gd name="connsiteX129" fmla="*/ 633698 w 2631852"/>
              <a:gd name="connsiteY129" fmla="*/ 3905 h 572738"/>
              <a:gd name="connsiteX130" fmla="*/ 633698 w 2631852"/>
              <a:gd name="connsiteY130" fmla="*/ 457105 h 572738"/>
              <a:gd name="connsiteX131" fmla="*/ 716471 w 2631852"/>
              <a:gd name="connsiteY131" fmla="*/ 457105 h 572738"/>
              <a:gd name="connsiteX132" fmla="*/ 716566 w 2631852"/>
              <a:gd name="connsiteY132" fmla="*/ 457010 h 572738"/>
              <a:gd name="connsiteX133" fmla="*/ 716566 w 2631852"/>
              <a:gd name="connsiteY133" fmla="*/ 39052 h 572738"/>
              <a:gd name="connsiteX134" fmla="*/ 784670 w 2631852"/>
              <a:gd name="connsiteY134" fmla="*/ 39052 h 572738"/>
              <a:gd name="connsiteX135" fmla="*/ 848678 w 2631852"/>
              <a:gd name="connsiteY135" fmla="*/ 67342 h 572738"/>
              <a:gd name="connsiteX136" fmla="*/ 848678 w 2631852"/>
              <a:gd name="connsiteY136" fmla="*/ 457010 h 572738"/>
              <a:gd name="connsiteX137" fmla="*/ 931164 w 2631852"/>
              <a:gd name="connsiteY137" fmla="*/ 457010 h 572738"/>
              <a:gd name="connsiteX138" fmla="*/ 2524982 w 2631852"/>
              <a:gd name="connsiteY138" fmla="*/ 59722 h 572738"/>
              <a:gd name="connsiteX139" fmla="*/ 2578608 w 2631852"/>
              <a:gd name="connsiteY139" fmla="*/ 7144 h 572738"/>
              <a:gd name="connsiteX140" fmla="*/ 2631853 w 2631852"/>
              <a:gd name="connsiteY140" fmla="*/ 59722 h 572738"/>
              <a:gd name="connsiteX141" fmla="*/ 2578608 w 2631852"/>
              <a:gd name="connsiteY141" fmla="*/ 112681 h 572738"/>
              <a:gd name="connsiteX142" fmla="*/ 2524982 w 2631852"/>
              <a:gd name="connsiteY142" fmla="*/ 59722 h 572738"/>
              <a:gd name="connsiteX143" fmla="*/ 2578608 w 2631852"/>
              <a:gd name="connsiteY143" fmla="*/ 103918 h 572738"/>
              <a:gd name="connsiteX144" fmla="*/ 2621280 w 2631852"/>
              <a:gd name="connsiteY144" fmla="*/ 59817 h 572738"/>
              <a:gd name="connsiteX145" fmla="*/ 2578608 w 2631852"/>
              <a:gd name="connsiteY145" fmla="*/ 16002 h 572738"/>
              <a:gd name="connsiteX146" fmla="*/ 2535555 w 2631852"/>
              <a:gd name="connsiteY146" fmla="*/ 59817 h 572738"/>
              <a:gd name="connsiteX147" fmla="*/ 2578608 w 2631852"/>
              <a:gd name="connsiteY147" fmla="*/ 103918 h 572738"/>
              <a:gd name="connsiteX148" fmla="*/ 2567464 w 2631852"/>
              <a:gd name="connsiteY148" fmla="*/ 90297 h 572738"/>
              <a:gd name="connsiteX149" fmla="*/ 2558225 w 2631852"/>
              <a:gd name="connsiteY149" fmla="*/ 90297 h 572738"/>
              <a:gd name="connsiteX150" fmla="*/ 2558225 w 2631852"/>
              <a:gd name="connsiteY150" fmla="*/ 29432 h 572738"/>
              <a:gd name="connsiteX151" fmla="*/ 2581466 w 2631852"/>
              <a:gd name="connsiteY151" fmla="*/ 29432 h 572738"/>
              <a:gd name="connsiteX152" fmla="*/ 2602897 w 2631852"/>
              <a:gd name="connsiteY152" fmla="*/ 46768 h 572738"/>
              <a:gd name="connsiteX153" fmla="*/ 2587085 w 2631852"/>
              <a:gd name="connsiteY153" fmla="*/ 63532 h 572738"/>
              <a:gd name="connsiteX154" fmla="*/ 2604421 w 2631852"/>
              <a:gd name="connsiteY154" fmla="*/ 90297 h 572738"/>
              <a:gd name="connsiteX155" fmla="*/ 2594134 w 2631852"/>
              <a:gd name="connsiteY155" fmla="*/ 90297 h 572738"/>
              <a:gd name="connsiteX156" fmla="*/ 2578037 w 2631852"/>
              <a:gd name="connsiteY156" fmla="*/ 63913 h 572738"/>
              <a:gd name="connsiteX157" fmla="*/ 2567464 w 2631852"/>
              <a:gd name="connsiteY157" fmla="*/ 63913 h 572738"/>
              <a:gd name="connsiteX158" fmla="*/ 2567464 w 2631852"/>
              <a:gd name="connsiteY158" fmla="*/ 90297 h 572738"/>
              <a:gd name="connsiteX159" fmla="*/ 2578418 w 2631852"/>
              <a:gd name="connsiteY159" fmla="*/ 56102 h 572738"/>
              <a:gd name="connsiteX160" fmla="*/ 2593277 w 2631852"/>
              <a:gd name="connsiteY160" fmla="*/ 46196 h 572738"/>
              <a:gd name="connsiteX161" fmla="*/ 2580037 w 2631852"/>
              <a:gd name="connsiteY161" fmla="*/ 37243 h 572738"/>
              <a:gd name="connsiteX162" fmla="*/ 2567464 w 2631852"/>
              <a:gd name="connsiteY162" fmla="*/ 37243 h 572738"/>
              <a:gd name="connsiteX163" fmla="*/ 2567464 w 2631852"/>
              <a:gd name="connsiteY163" fmla="*/ 56102 h 572738"/>
              <a:gd name="connsiteX164" fmla="*/ 2578418 w 2631852"/>
              <a:gd name="connsiteY164" fmla="*/ 56102 h 572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Lst>
            <a:rect l="l" t="t" r="r" b="b"/>
            <a:pathLst>
              <a:path w="2631852" h="572738">
                <a:moveTo>
                  <a:pt x="183261" y="66961"/>
                </a:moveTo>
                <a:cubicBezTo>
                  <a:pt x="183261" y="49339"/>
                  <a:pt x="174498" y="36195"/>
                  <a:pt x="135541" y="36195"/>
                </a:cubicBezTo>
                <a:cubicBezTo>
                  <a:pt x="96679" y="36195"/>
                  <a:pt x="87820" y="49339"/>
                  <a:pt x="87820" y="66961"/>
                </a:cubicBezTo>
                <a:lnTo>
                  <a:pt x="87820" y="114681"/>
                </a:lnTo>
                <a:cubicBezTo>
                  <a:pt x="87820" y="129159"/>
                  <a:pt x="92869" y="143542"/>
                  <a:pt x="106680" y="155543"/>
                </a:cubicBezTo>
                <a:lnTo>
                  <a:pt x="238506" y="268510"/>
                </a:lnTo>
                <a:cubicBezTo>
                  <a:pt x="257366" y="284226"/>
                  <a:pt x="268605" y="303657"/>
                  <a:pt x="268605" y="323755"/>
                </a:cubicBezTo>
                <a:lnTo>
                  <a:pt x="268605" y="395287"/>
                </a:lnTo>
                <a:cubicBezTo>
                  <a:pt x="268605" y="437960"/>
                  <a:pt x="218408" y="461772"/>
                  <a:pt x="135541" y="461772"/>
                </a:cubicBezTo>
                <a:cubicBezTo>
                  <a:pt x="43910" y="461772"/>
                  <a:pt x="0" y="441103"/>
                  <a:pt x="0" y="395287"/>
                </a:cubicBezTo>
                <a:lnTo>
                  <a:pt x="0" y="333089"/>
                </a:lnTo>
                <a:lnTo>
                  <a:pt x="82868" y="333089"/>
                </a:lnTo>
                <a:lnTo>
                  <a:pt x="82868" y="392716"/>
                </a:lnTo>
                <a:cubicBezTo>
                  <a:pt x="82868" y="414052"/>
                  <a:pt x="99155" y="426625"/>
                  <a:pt x="135541" y="426625"/>
                </a:cubicBezTo>
                <a:cubicBezTo>
                  <a:pt x="169450" y="426625"/>
                  <a:pt x="185738" y="414052"/>
                  <a:pt x="185738" y="392716"/>
                </a:cubicBezTo>
                <a:lnTo>
                  <a:pt x="185738" y="329375"/>
                </a:lnTo>
                <a:cubicBezTo>
                  <a:pt x="185738" y="313658"/>
                  <a:pt x="179451" y="301752"/>
                  <a:pt x="161925" y="286036"/>
                </a:cubicBezTo>
                <a:lnTo>
                  <a:pt x="40100" y="179927"/>
                </a:lnTo>
                <a:cubicBezTo>
                  <a:pt x="17526" y="160496"/>
                  <a:pt x="4953" y="145352"/>
                  <a:pt x="4953" y="122206"/>
                </a:cubicBezTo>
                <a:lnTo>
                  <a:pt x="4953" y="67627"/>
                </a:lnTo>
                <a:cubicBezTo>
                  <a:pt x="4953" y="23051"/>
                  <a:pt x="51435" y="1048"/>
                  <a:pt x="135541" y="1048"/>
                </a:cubicBezTo>
                <a:cubicBezTo>
                  <a:pt x="228410" y="1048"/>
                  <a:pt x="266129" y="23051"/>
                  <a:pt x="266129" y="64484"/>
                </a:cubicBezTo>
                <a:lnTo>
                  <a:pt x="266129" y="122206"/>
                </a:lnTo>
                <a:lnTo>
                  <a:pt x="183261" y="122206"/>
                </a:lnTo>
                <a:lnTo>
                  <a:pt x="183261" y="66961"/>
                </a:lnTo>
                <a:close/>
                <a:moveTo>
                  <a:pt x="982218" y="76581"/>
                </a:moveTo>
                <a:cubicBezTo>
                  <a:pt x="982218" y="32004"/>
                  <a:pt x="1016127" y="0"/>
                  <a:pt x="1127855" y="0"/>
                </a:cubicBezTo>
                <a:cubicBezTo>
                  <a:pt x="1239583" y="0"/>
                  <a:pt x="1273493" y="32004"/>
                  <a:pt x="1273493" y="76581"/>
                </a:cubicBezTo>
                <a:lnTo>
                  <a:pt x="1273493" y="384143"/>
                </a:lnTo>
                <a:cubicBezTo>
                  <a:pt x="1273493" y="428720"/>
                  <a:pt x="1239583" y="460724"/>
                  <a:pt x="1127855" y="460724"/>
                </a:cubicBezTo>
                <a:cubicBezTo>
                  <a:pt x="1016127" y="460724"/>
                  <a:pt x="982218" y="428720"/>
                  <a:pt x="982218" y="384143"/>
                </a:cubicBezTo>
                <a:lnTo>
                  <a:pt x="982218" y="76581"/>
                </a:lnTo>
                <a:close/>
                <a:moveTo>
                  <a:pt x="1065086" y="382905"/>
                </a:moveTo>
                <a:cubicBezTo>
                  <a:pt x="1065086" y="408051"/>
                  <a:pt x="1075087" y="425577"/>
                  <a:pt x="1127855" y="425577"/>
                </a:cubicBezTo>
                <a:cubicBezTo>
                  <a:pt x="1180624" y="425577"/>
                  <a:pt x="1190625" y="407956"/>
                  <a:pt x="1190625" y="382905"/>
                </a:cubicBezTo>
                <a:lnTo>
                  <a:pt x="1190625" y="77914"/>
                </a:lnTo>
                <a:cubicBezTo>
                  <a:pt x="1190625" y="52768"/>
                  <a:pt x="1180529" y="35242"/>
                  <a:pt x="1127855" y="35242"/>
                </a:cubicBezTo>
                <a:cubicBezTo>
                  <a:pt x="1075087" y="35242"/>
                  <a:pt x="1065086" y="52864"/>
                  <a:pt x="1065086" y="77914"/>
                </a:cubicBezTo>
                <a:lnTo>
                  <a:pt x="1065086" y="382905"/>
                </a:lnTo>
                <a:close/>
                <a:moveTo>
                  <a:pt x="1319212" y="3810"/>
                </a:moveTo>
                <a:lnTo>
                  <a:pt x="1451039" y="3810"/>
                </a:lnTo>
                <a:cubicBezTo>
                  <a:pt x="1557719" y="3810"/>
                  <a:pt x="1589151" y="21431"/>
                  <a:pt x="1589151" y="72866"/>
                </a:cubicBezTo>
                <a:lnTo>
                  <a:pt x="1589151" y="183928"/>
                </a:lnTo>
                <a:cubicBezTo>
                  <a:pt x="1589151" y="235363"/>
                  <a:pt x="1557814" y="252984"/>
                  <a:pt x="1451134" y="252984"/>
                </a:cubicBezTo>
                <a:lnTo>
                  <a:pt x="1402175" y="252984"/>
                </a:lnTo>
                <a:lnTo>
                  <a:pt x="1402175" y="457010"/>
                </a:lnTo>
                <a:lnTo>
                  <a:pt x="1319308" y="457010"/>
                </a:lnTo>
                <a:lnTo>
                  <a:pt x="1319308" y="3810"/>
                </a:lnTo>
                <a:close/>
                <a:moveTo>
                  <a:pt x="1442276" y="217837"/>
                </a:moveTo>
                <a:cubicBezTo>
                  <a:pt x="1479995" y="217837"/>
                  <a:pt x="1506283" y="212788"/>
                  <a:pt x="1506283" y="189548"/>
                </a:cubicBezTo>
                <a:lnTo>
                  <a:pt x="1506283" y="67151"/>
                </a:lnTo>
                <a:cubicBezTo>
                  <a:pt x="1506283" y="43910"/>
                  <a:pt x="1479995" y="38862"/>
                  <a:pt x="1442276" y="38862"/>
                </a:cubicBezTo>
                <a:lnTo>
                  <a:pt x="1402080" y="38862"/>
                </a:lnTo>
                <a:lnTo>
                  <a:pt x="1402080" y="217837"/>
                </a:lnTo>
                <a:lnTo>
                  <a:pt x="1442276" y="217837"/>
                </a:lnTo>
                <a:close/>
                <a:moveTo>
                  <a:pt x="1796034" y="65913"/>
                </a:moveTo>
                <a:cubicBezTo>
                  <a:pt x="1796034" y="48292"/>
                  <a:pt x="1787271" y="35147"/>
                  <a:pt x="1748409" y="35147"/>
                </a:cubicBezTo>
                <a:cubicBezTo>
                  <a:pt x="1709452" y="35147"/>
                  <a:pt x="1700594" y="48292"/>
                  <a:pt x="1700594" y="65913"/>
                </a:cubicBezTo>
                <a:lnTo>
                  <a:pt x="1700594" y="113633"/>
                </a:lnTo>
                <a:cubicBezTo>
                  <a:pt x="1700594" y="128016"/>
                  <a:pt x="1705642" y="142494"/>
                  <a:pt x="1719453" y="154400"/>
                </a:cubicBezTo>
                <a:lnTo>
                  <a:pt x="1851279" y="267367"/>
                </a:lnTo>
                <a:cubicBezTo>
                  <a:pt x="1870043" y="283083"/>
                  <a:pt x="1881378" y="302514"/>
                  <a:pt x="1881378" y="322612"/>
                </a:cubicBezTo>
                <a:lnTo>
                  <a:pt x="1881378" y="394145"/>
                </a:lnTo>
                <a:cubicBezTo>
                  <a:pt x="1881378" y="436817"/>
                  <a:pt x="1831181" y="460629"/>
                  <a:pt x="1748314" y="460629"/>
                </a:cubicBezTo>
                <a:cubicBezTo>
                  <a:pt x="1656683" y="460629"/>
                  <a:pt x="1612678" y="439960"/>
                  <a:pt x="1612678" y="394049"/>
                </a:cubicBezTo>
                <a:lnTo>
                  <a:pt x="1612678" y="331946"/>
                </a:lnTo>
                <a:lnTo>
                  <a:pt x="1695545" y="331946"/>
                </a:lnTo>
                <a:lnTo>
                  <a:pt x="1695545" y="391573"/>
                </a:lnTo>
                <a:cubicBezTo>
                  <a:pt x="1695545" y="412909"/>
                  <a:pt x="1711833" y="425482"/>
                  <a:pt x="1748314" y="425482"/>
                </a:cubicBezTo>
                <a:cubicBezTo>
                  <a:pt x="1782223" y="425482"/>
                  <a:pt x="1798511" y="412909"/>
                  <a:pt x="1798511" y="391573"/>
                </a:cubicBezTo>
                <a:lnTo>
                  <a:pt x="1798511" y="328327"/>
                </a:lnTo>
                <a:cubicBezTo>
                  <a:pt x="1798511" y="312610"/>
                  <a:pt x="1792319" y="300704"/>
                  <a:pt x="1774698" y="284988"/>
                </a:cubicBezTo>
                <a:lnTo>
                  <a:pt x="1652969" y="178880"/>
                </a:lnTo>
                <a:cubicBezTo>
                  <a:pt x="1630394" y="159449"/>
                  <a:pt x="1617821" y="144399"/>
                  <a:pt x="1617821" y="121158"/>
                </a:cubicBezTo>
                <a:lnTo>
                  <a:pt x="1617821" y="66484"/>
                </a:lnTo>
                <a:cubicBezTo>
                  <a:pt x="1617821" y="21907"/>
                  <a:pt x="1664208" y="0"/>
                  <a:pt x="1748409" y="0"/>
                </a:cubicBezTo>
                <a:cubicBezTo>
                  <a:pt x="1841278" y="0"/>
                  <a:pt x="1878902" y="21907"/>
                  <a:pt x="1878902" y="63437"/>
                </a:cubicBezTo>
                <a:lnTo>
                  <a:pt x="1878902" y="121158"/>
                </a:lnTo>
                <a:lnTo>
                  <a:pt x="1796034" y="121158"/>
                </a:lnTo>
                <a:lnTo>
                  <a:pt x="1796034" y="65913"/>
                </a:lnTo>
                <a:close/>
                <a:moveTo>
                  <a:pt x="2407444" y="65913"/>
                </a:moveTo>
                <a:cubicBezTo>
                  <a:pt x="2407444" y="48387"/>
                  <a:pt x="2398585" y="35147"/>
                  <a:pt x="2359724" y="35147"/>
                </a:cubicBezTo>
                <a:cubicBezTo>
                  <a:pt x="2320862" y="35147"/>
                  <a:pt x="2312003" y="48292"/>
                  <a:pt x="2312003" y="65913"/>
                </a:cubicBezTo>
                <a:lnTo>
                  <a:pt x="2312003" y="113633"/>
                </a:lnTo>
                <a:cubicBezTo>
                  <a:pt x="2312003" y="128111"/>
                  <a:pt x="2317052" y="142494"/>
                  <a:pt x="2330863" y="154400"/>
                </a:cubicBezTo>
                <a:lnTo>
                  <a:pt x="2462689" y="267367"/>
                </a:lnTo>
                <a:cubicBezTo>
                  <a:pt x="2481548" y="283083"/>
                  <a:pt x="2492788" y="302514"/>
                  <a:pt x="2492788" y="322612"/>
                </a:cubicBezTo>
                <a:lnTo>
                  <a:pt x="2492788" y="394145"/>
                </a:lnTo>
                <a:cubicBezTo>
                  <a:pt x="2492788" y="436817"/>
                  <a:pt x="2442591" y="460629"/>
                  <a:pt x="2359724" y="460629"/>
                </a:cubicBezTo>
                <a:cubicBezTo>
                  <a:pt x="2268093" y="460629"/>
                  <a:pt x="2224088" y="439960"/>
                  <a:pt x="2224088" y="394145"/>
                </a:cubicBezTo>
                <a:lnTo>
                  <a:pt x="2224088" y="332042"/>
                </a:lnTo>
                <a:lnTo>
                  <a:pt x="2306955" y="332042"/>
                </a:lnTo>
                <a:lnTo>
                  <a:pt x="2306955" y="391668"/>
                </a:lnTo>
                <a:cubicBezTo>
                  <a:pt x="2306955" y="413004"/>
                  <a:pt x="2323338" y="425577"/>
                  <a:pt x="2359724" y="425577"/>
                </a:cubicBezTo>
                <a:cubicBezTo>
                  <a:pt x="2393537" y="425577"/>
                  <a:pt x="2409920" y="413004"/>
                  <a:pt x="2409920" y="391668"/>
                </a:cubicBezTo>
                <a:lnTo>
                  <a:pt x="2409920" y="328327"/>
                </a:lnTo>
                <a:cubicBezTo>
                  <a:pt x="2409920" y="312610"/>
                  <a:pt x="2403634" y="300704"/>
                  <a:pt x="2386013" y="284988"/>
                </a:cubicBezTo>
                <a:lnTo>
                  <a:pt x="2264283" y="178880"/>
                </a:lnTo>
                <a:cubicBezTo>
                  <a:pt x="2241709" y="159449"/>
                  <a:pt x="2229136" y="144399"/>
                  <a:pt x="2229136" y="121158"/>
                </a:cubicBezTo>
                <a:lnTo>
                  <a:pt x="2229136" y="66484"/>
                </a:lnTo>
                <a:cubicBezTo>
                  <a:pt x="2229136" y="21907"/>
                  <a:pt x="2275618" y="0"/>
                  <a:pt x="2359724" y="0"/>
                </a:cubicBezTo>
                <a:cubicBezTo>
                  <a:pt x="2452592" y="0"/>
                  <a:pt x="2490216" y="22003"/>
                  <a:pt x="2490216" y="63437"/>
                </a:cubicBezTo>
                <a:lnTo>
                  <a:pt x="2490216" y="121158"/>
                </a:lnTo>
                <a:lnTo>
                  <a:pt x="2407444" y="121158"/>
                </a:lnTo>
                <a:lnTo>
                  <a:pt x="2407444" y="65913"/>
                </a:lnTo>
                <a:close/>
                <a:moveTo>
                  <a:pt x="343376" y="572738"/>
                </a:moveTo>
                <a:lnTo>
                  <a:pt x="426339" y="572738"/>
                </a:lnTo>
                <a:lnTo>
                  <a:pt x="607886" y="3810"/>
                </a:lnTo>
                <a:lnTo>
                  <a:pt x="524923" y="3810"/>
                </a:lnTo>
                <a:lnTo>
                  <a:pt x="343376" y="572738"/>
                </a:lnTo>
                <a:close/>
                <a:moveTo>
                  <a:pt x="435578" y="226981"/>
                </a:moveTo>
                <a:lnTo>
                  <a:pt x="364807" y="4858"/>
                </a:lnTo>
                <a:lnTo>
                  <a:pt x="281845" y="4858"/>
                </a:lnTo>
                <a:lnTo>
                  <a:pt x="394049" y="357283"/>
                </a:lnTo>
                <a:lnTo>
                  <a:pt x="435578" y="226981"/>
                </a:lnTo>
                <a:close/>
                <a:moveTo>
                  <a:pt x="1955292" y="572738"/>
                </a:moveTo>
                <a:lnTo>
                  <a:pt x="2038255" y="572738"/>
                </a:lnTo>
                <a:lnTo>
                  <a:pt x="2219801" y="3715"/>
                </a:lnTo>
                <a:lnTo>
                  <a:pt x="2136839" y="3715"/>
                </a:lnTo>
                <a:lnTo>
                  <a:pt x="1955292" y="572738"/>
                </a:lnTo>
                <a:close/>
                <a:moveTo>
                  <a:pt x="2047875" y="225933"/>
                </a:moveTo>
                <a:lnTo>
                  <a:pt x="1977104" y="3810"/>
                </a:lnTo>
                <a:lnTo>
                  <a:pt x="1894141" y="3810"/>
                </a:lnTo>
                <a:lnTo>
                  <a:pt x="2006346" y="356235"/>
                </a:lnTo>
                <a:lnTo>
                  <a:pt x="2047875" y="225933"/>
                </a:lnTo>
                <a:close/>
                <a:moveTo>
                  <a:pt x="931164" y="457010"/>
                </a:moveTo>
                <a:lnTo>
                  <a:pt x="931545" y="457010"/>
                </a:lnTo>
                <a:lnTo>
                  <a:pt x="931545" y="72962"/>
                </a:lnTo>
                <a:cubicBezTo>
                  <a:pt x="931545" y="21527"/>
                  <a:pt x="900113" y="3905"/>
                  <a:pt x="793528" y="3905"/>
                </a:cubicBezTo>
                <a:lnTo>
                  <a:pt x="633698" y="3905"/>
                </a:lnTo>
                <a:lnTo>
                  <a:pt x="633698" y="457105"/>
                </a:lnTo>
                <a:lnTo>
                  <a:pt x="716471" y="457105"/>
                </a:lnTo>
                <a:lnTo>
                  <a:pt x="716566" y="457010"/>
                </a:lnTo>
                <a:lnTo>
                  <a:pt x="716566" y="39052"/>
                </a:lnTo>
                <a:lnTo>
                  <a:pt x="784670" y="39052"/>
                </a:lnTo>
                <a:cubicBezTo>
                  <a:pt x="822293" y="39052"/>
                  <a:pt x="848678" y="44101"/>
                  <a:pt x="848678" y="67342"/>
                </a:cubicBezTo>
                <a:lnTo>
                  <a:pt x="848678" y="457010"/>
                </a:lnTo>
                <a:lnTo>
                  <a:pt x="931164" y="457010"/>
                </a:lnTo>
                <a:close/>
                <a:moveTo>
                  <a:pt x="2524982" y="59722"/>
                </a:moveTo>
                <a:cubicBezTo>
                  <a:pt x="2524982" y="29432"/>
                  <a:pt x="2549557" y="7144"/>
                  <a:pt x="2578608" y="7144"/>
                </a:cubicBezTo>
                <a:cubicBezTo>
                  <a:pt x="2607374" y="7144"/>
                  <a:pt x="2631853" y="29432"/>
                  <a:pt x="2631853" y="59722"/>
                </a:cubicBezTo>
                <a:cubicBezTo>
                  <a:pt x="2631853" y="90297"/>
                  <a:pt x="2607278" y="112681"/>
                  <a:pt x="2578608" y="112681"/>
                </a:cubicBezTo>
                <a:cubicBezTo>
                  <a:pt x="2549557" y="112681"/>
                  <a:pt x="2524982" y="90297"/>
                  <a:pt x="2524982" y="59722"/>
                </a:cubicBezTo>
                <a:close/>
                <a:moveTo>
                  <a:pt x="2578608" y="103918"/>
                </a:moveTo>
                <a:cubicBezTo>
                  <a:pt x="2602516" y="103918"/>
                  <a:pt x="2621280" y="85249"/>
                  <a:pt x="2621280" y="59817"/>
                </a:cubicBezTo>
                <a:cubicBezTo>
                  <a:pt x="2621280" y="34862"/>
                  <a:pt x="2602516" y="16002"/>
                  <a:pt x="2578608" y="16002"/>
                </a:cubicBezTo>
                <a:cubicBezTo>
                  <a:pt x="2554415" y="16002"/>
                  <a:pt x="2535555" y="34862"/>
                  <a:pt x="2535555" y="59817"/>
                </a:cubicBezTo>
                <a:cubicBezTo>
                  <a:pt x="2535650" y="85153"/>
                  <a:pt x="2554415" y="103918"/>
                  <a:pt x="2578608" y="103918"/>
                </a:cubicBezTo>
                <a:close/>
                <a:moveTo>
                  <a:pt x="2567464" y="90297"/>
                </a:moveTo>
                <a:lnTo>
                  <a:pt x="2558225" y="90297"/>
                </a:lnTo>
                <a:lnTo>
                  <a:pt x="2558225" y="29432"/>
                </a:lnTo>
                <a:lnTo>
                  <a:pt x="2581466" y="29432"/>
                </a:lnTo>
                <a:cubicBezTo>
                  <a:pt x="2595848" y="29432"/>
                  <a:pt x="2602897" y="34766"/>
                  <a:pt x="2602897" y="46768"/>
                </a:cubicBezTo>
                <a:cubicBezTo>
                  <a:pt x="2602897" y="57626"/>
                  <a:pt x="2596039" y="62389"/>
                  <a:pt x="2587085" y="63532"/>
                </a:cubicBezTo>
                <a:lnTo>
                  <a:pt x="2604421" y="90297"/>
                </a:lnTo>
                <a:lnTo>
                  <a:pt x="2594134" y="90297"/>
                </a:lnTo>
                <a:lnTo>
                  <a:pt x="2578037" y="63913"/>
                </a:lnTo>
                <a:lnTo>
                  <a:pt x="2567464" y="63913"/>
                </a:lnTo>
                <a:lnTo>
                  <a:pt x="2567464" y="90297"/>
                </a:lnTo>
                <a:close/>
                <a:moveTo>
                  <a:pt x="2578418" y="56102"/>
                </a:moveTo>
                <a:cubicBezTo>
                  <a:pt x="2586228" y="56102"/>
                  <a:pt x="2593277" y="55531"/>
                  <a:pt x="2593277" y="46196"/>
                </a:cubicBezTo>
                <a:cubicBezTo>
                  <a:pt x="2593277" y="38671"/>
                  <a:pt x="2586418" y="37243"/>
                  <a:pt x="2580037" y="37243"/>
                </a:cubicBezTo>
                <a:lnTo>
                  <a:pt x="2567464" y="37243"/>
                </a:lnTo>
                <a:lnTo>
                  <a:pt x="2567464" y="56102"/>
                </a:lnTo>
                <a:lnTo>
                  <a:pt x="2578418" y="56102"/>
                </a:lnTo>
                <a:close/>
              </a:path>
            </a:pathLst>
          </a:custGeom>
          <a:solidFill>
            <a:schemeClr val="bg1"/>
          </a:solidFill>
          <a:ln w="9525" cap="flat">
            <a:noFill/>
            <a:prstDash val="solid"/>
            <a:miter/>
          </a:ln>
        </p:spPr>
        <p:txBody>
          <a:bodyPr rtlCol="0" anchor="ctr"/>
          <a:lstStyle/>
          <a:p>
            <a:endParaRPr/>
          </a:p>
        </p:txBody>
      </p:sp>
      <p:sp>
        <p:nvSpPr>
          <p:cNvPr id="6" name="Title 1">
            <a:extLst>
              <a:ext uri="{FF2B5EF4-FFF2-40B4-BE49-F238E27FC236}">
                <a16:creationId xmlns:a16="http://schemas.microsoft.com/office/drawing/2014/main" id="{E2E97955-9BA9-7D58-C196-88191226207B}"/>
              </a:ext>
            </a:extLst>
          </p:cNvPr>
          <p:cNvSpPr>
            <a:spLocks noGrp="1"/>
          </p:cNvSpPr>
          <p:nvPr>
            <p:ph type="ctrTitle" hasCustomPrompt="1"/>
            <p:custDataLst>
              <p:tags r:id="rId1"/>
            </p:custDataLst>
          </p:nvPr>
        </p:nvSpPr>
        <p:spPr>
          <a:xfrm>
            <a:off x="381001" y="2170162"/>
            <a:ext cx="7534274" cy="1376111"/>
          </a:xfrm>
        </p:spPr>
        <p:txBody>
          <a:bodyPr anchor="b">
            <a:noAutofit/>
          </a:bodyPr>
          <a:lstStyle>
            <a:lvl1pPr algn="l">
              <a:defRPr sz="4000" baseline="0">
                <a:solidFill>
                  <a:schemeClr val="bg1"/>
                </a:solidFill>
                <a:effectLst/>
              </a:defRPr>
            </a:lvl1pPr>
          </a:lstStyle>
          <a:p>
            <a:r>
              <a:rPr lang="en-US"/>
              <a:t>Click to Add a Title</a:t>
            </a:r>
            <a:endParaRPr/>
          </a:p>
        </p:txBody>
      </p:sp>
      <p:sp>
        <p:nvSpPr>
          <p:cNvPr id="7" name="Subtitle 2">
            <a:extLst>
              <a:ext uri="{FF2B5EF4-FFF2-40B4-BE49-F238E27FC236}">
                <a16:creationId xmlns:a16="http://schemas.microsoft.com/office/drawing/2014/main" id="{EB967CBE-890F-3C89-EB0D-C25BB05D7881}"/>
              </a:ext>
            </a:extLst>
          </p:cNvPr>
          <p:cNvSpPr>
            <a:spLocks noGrp="1"/>
          </p:cNvSpPr>
          <p:nvPr>
            <p:ph type="subTitle" idx="1" hasCustomPrompt="1"/>
            <p:custDataLst>
              <p:tags r:id="rId2"/>
            </p:custDataLst>
          </p:nvPr>
        </p:nvSpPr>
        <p:spPr>
          <a:xfrm>
            <a:off x="381001" y="3550705"/>
            <a:ext cx="7534274" cy="457200"/>
          </a:xfrm>
        </p:spPr>
        <p:txBody>
          <a:bodyPr tIns="91440">
            <a:noAutofit/>
          </a:bodyPr>
          <a:lstStyle>
            <a:lvl1pPr marL="0" indent="0" algn="l">
              <a:spcBef>
                <a:spcPts val="0"/>
              </a:spcBef>
              <a:buNone/>
              <a:defRPr sz="2800" b="0" baseline="0">
                <a:solidFill>
                  <a:schemeClr val="bg1"/>
                </a:solidFill>
                <a:effectLst/>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t>Click to add a subtitle</a:t>
            </a:r>
          </a:p>
        </p:txBody>
      </p:sp>
      <p:sp>
        <p:nvSpPr>
          <p:cNvPr id="8" name="Text Placeholder 15">
            <a:extLst>
              <a:ext uri="{FF2B5EF4-FFF2-40B4-BE49-F238E27FC236}">
                <a16:creationId xmlns:a16="http://schemas.microsoft.com/office/drawing/2014/main" id="{E5A40C20-36C4-225C-55E8-68D86CF0266A}"/>
              </a:ext>
            </a:extLst>
          </p:cNvPr>
          <p:cNvSpPr>
            <a:spLocks noGrp="1"/>
          </p:cNvSpPr>
          <p:nvPr>
            <p:ph type="body" sz="quarter" idx="10" hasCustomPrompt="1"/>
            <p:custDataLst>
              <p:tags r:id="rId3"/>
            </p:custDataLst>
          </p:nvPr>
        </p:nvSpPr>
        <p:spPr>
          <a:xfrm>
            <a:off x="381000" y="4194595"/>
            <a:ext cx="6561138" cy="731520"/>
          </a:xfrm>
        </p:spPr>
        <p:txBody>
          <a:bodyPr anchor="b">
            <a:noAutofit/>
          </a:bodyPr>
          <a:lstStyle>
            <a:lvl1pPr marL="0" indent="0" algn="l">
              <a:spcBef>
                <a:spcPts val="0"/>
              </a:spcBef>
              <a:buNone/>
              <a:defRPr sz="2400" baseline="0">
                <a:solidFill>
                  <a:schemeClr val="bg1"/>
                </a:solidFill>
                <a:effectLst/>
                <a:latin typeface="+mj-lt"/>
              </a:defRPr>
            </a:lvl1pPr>
            <a:lvl2pPr marL="0" indent="0" algn="ctr">
              <a:buNone/>
              <a:defRPr>
                <a:solidFill>
                  <a:schemeClr val="tx1">
                    <a:lumMod val="65000"/>
                    <a:lumOff val="35000"/>
                  </a:schemeClr>
                </a:solidFill>
              </a:defRPr>
            </a:lvl2pPr>
            <a:lvl3pPr algn="ctr">
              <a:defRPr>
                <a:solidFill>
                  <a:schemeClr val="tx1">
                    <a:lumMod val="65000"/>
                    <a:lumOff val="35000"/>
                  </a:schemeClr>
                </a:solidFill>
              </a:defRPr>
            </a:lvl3pPr>
            <a:lvl4pPr algn="ctr">
              <a:defRPr>
                <a:solidFill>
                  <a:schemeClr val="tx1">
                    <a:lumMod val="65000"/>
                    <a:lumOff val="35000"/>
                  </a:schemeClr>
                </a:solidFill>
              </a:defRPr>
            </a:lvl4pPr>
            <a:lvl5pPr algn="ctr">
              <a:defRPr>
                <a:solidFill>
                  <a:schemeClr val="tx1">
                    <a:lumMod val="65000"/>
                    <a:lumOff val="35000"/>
                  </a:schemeClr>
                </a:solidFill>
              </a:defRPr>
            </a:lvl5pPr>
          </a:lstStyle>
          <a:p>
            <a:pPr lvl="0"/>
            <a:r>
              <a:t>Click to Add Name and Title</a:t>
            </a:r>
          </a:p>
        </p:txBody>
      </p:sp>
      <p:sp>
        <p:nvSpPr>
          <p:cNvPr id="9" name="Text Placeholder 18">
            <a:extLst>
              <a:ext uri="{FF2B5EF4-FFF2-40B4-BE49-F238E27FC236}">
                <a16:creationId xmlns:a16="http://schemas.microsoft.com/office/drawing/2014/main" id="{EC0324B8-D078-0D08-9C3C-8AF228931F03}"/>
              </a:ext>
            </a:extLst>
          </p:cNvPr>
          <p:cNvSpPr>
            <a:spLocks noGrp="1"/>
          </p:cNvSpPr>
          <p:nvPr>
            <p:ph type="body" sz="quarter" idx="11" hasCustomPrompt="1"/>
            <p:custDataLst>
              <p:tags r:id="rId4"/>
            </p:custDataLst>
          </p:nvPr>
        </p:nvSpPr>
        <p:spPr>
          <a:xfrm>
            <a:off x="381000" y="4937689"/>
            <a:ext cx="6561138" cy="396815"/>
          </a:xfrm>
        </p:spPr>
        <p:txBody>
          <a:bodyPr anchor="t">
            <a:noAutofit/>
          </a:bodyPr>
          <a:lstStyle>
            <a:lvl1pPr algn="l">
              <a:spcBef>
                <a:spcPts val="0"/>
              </a:spcBef>
              <a:buNone/>
              <a:defRPr sz="2000" baseline="0">
                <a:solidFill>
                  <a:schemeClr val="bg1"/>
                </a:solidFill>
                <a:effectLst/>
                <a:latin typeface="+mj-lt"/>
              </a:defRPr>
            </a:lvl1pPr>
          </a:lstStyle>
          <a:p>
            <a:pPr lvl="0"/>
            <a:r>
              <a:t>Click to Add a Date</a:t>
            </a:r>
          </a:p>
        </p:txBody>
      </p:sp>
    </p:spTree>
    <p:extLst>
      <p:ext uri="{BB962C8B-B14F-4D97-AF65-F5344CB8AC3E}">
        <p14:creationId xmlns:p14="http://schemas.microsoft.com/office/powerpoint/2010/main" val="1473580580"/>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Synopsys Title Slide Design 4">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81D1EBB-F095-080B-0D9E-64E32C62A62C}"/>
              </a:ext>
            </a:extLst>
          </p:cNvPr>
          <p:cNvSpPr/>
          <p:nvPr userDrawn="1"/>
        </p:nvSpPr>
        <p:spPr>
          <a:xfrm>
            <a:off x="7254240" y="0"/>
            <a:ext cx="4937760" cy="6858000"/>
          </a:xfrm>
          <a:prstGeom prst="rect">
            <a:avLst/>
          </a:prstGeom>
          <a:gradFill flip="none" rotWithShape="1">
            <a:gsLst>
              <a:gs pos="20000">
                <a:srgbClr val="2D1541"/>
              </a:gs>
              <a:gs pos="60000">
                <a:srgbClr val="582A82"/>
              </a:gs>
              <a:gs pos="100000">
                <a:schemeClr val="accent1"/>
              </a:gs>
            </a:gsLst>
            <a:lin ang="1062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pc="0" baseline="0"/>
          </a:p>
        </p:txBody>
      </p:sp>
      <p:sp>
        <p:nvSpPr>
          <p:cNvPr id="17" name="Freeform: Shape 16">
            <a:extLst>
              <a:ext uri="{FF2B5EF4-FFF2-40B4-BE49-F238E27FC236}">
                <a16:creationId xmlns:a16="http://schemas.microsoft.com/office/drawing/2014/main" id="{A2E88C14-4138-E959-55D0-ABFCD811DFFF}"/>
              </a:ext>
            </a:extLst>
          </p:cNvPr>
          <p:cNvSpPr>
            <a:spLocks noChangeAspect="1"/>
          </p:cNvSpPr>
          <p:nvPr/>
        </p:nvSpPr>
        <p:spPr>
          <a:xfrm>
            <a:off x="-7146" y="-4572"/>
            <a:ext cx="9555231" cy="6867144"/>
          </a:xfrm>
          <a:custGeom>
            <a:avLst/>
            <a:gdLst>
              <a:gd name="connsiteX0" fmla="*/ 0 w 9542508"/>
              <a:gd name="connsiteY0" fmla="*/ 0 h 6858000"/>
              <a:gd name="connsiteX1" fmla="*/ 6852229 w 9542508"/>
              <a:gd name="connsiteY1" fmla="*/ 0 h 6858000"/>
              <a:gd name="connsiteX2" fmla="*/ 7351569 w 9542508"/>
              <a:gd name="connsiteY2" fmla="*/ 0 h 6858000"/>
              <a:gd name="connsiteX3" fmla="*/ 9542508 w 9542508"/>
              <a:gd name="connsiteY3" fmla="*/ 0 h 6858000"/>
              <a:gd name="connsiteX4" fmla="*/ 7366146 w 9542508"/>
              <a:gd name="connsiteY4" fmla="*/ 6858000 h 6858000"/>
              <a:gd name="connsiteX5" fmla="*/ 7351569 w 9542508"/>
              <a:gd name="connsiteY5" fmla="*/ 6858000 h 6858000"/>
              <a:gd name="connsiteX6" fmla="*/ 4675867 w 9542508"/>
              <a:gd name="connsiteY6" fmla="*/ 6858000 h 6858000"/>
              <a:gd name="connsiteX7" fmla="*/ 0 w 9542508"/>
              <a:gd name="connsiteY7" fmla="*/ 6858000 h 6858000"/>
              <a:gd name="connsiteX0" fmla="*/ 0 w 9542508"/>
              <a:gd name="connsiteY0" fmla="*/ 0 h 6858000"/>
              <a:gd name="connsiteX1" fmla="*/ 7351569 w 9542508"/>
              <a:gd name="connsiteY1" fmla="*/ 0 h 6858000"/>
              <a:gd name="connsiteX2" fmla="*/ 9542508 w 9542508"/>
              <a:gd name="connsiteY2" fmla="*/ 0 h 6858000"/>
              <a:gd name="connsiteX3" fmla="*/ 7366146 w 9542508"/>
              <a:gd name="connsiteY3" fmla="*/ 6858000 h 6858000"/>
              <a:gd name="connsiteX4" fmla="*/ 7351569 w 9542508"/>
              <a:gd name="connsiteY4" fmla="*/ 6858000 h 6858000"/>
              <a:gd name="connsiteX5" fmla="*/ 4675867 w 9542508"/>
              <a:gd name="connsiteY5" fmla="*/ 6858000 h 6858000"/>
              <a:gd name="connsiteX6" fmla="*/ 0 w 9542508"/>
              <a:gd name="connsiteY6" fmla="*/ 6858000 h 6858000"/>
              <a:gd name="connsiteX7" fmla="*/ 0 w 9542508"/>
              <a:gd name="connsiteY7" fmla="*/ 0 h 6858000"/>
              <a:gd name="connsiteX0" fmla="*/ 0 w 9542508"/>
              <a:gd name="connsiteY0" fmla="*/ 0 h 6858000"/>
              <a:gd name="connsiteX1" fmla="*/ 9542508 w 9542508"/>
              <a:gd name="connsiteY1" fmla="*/ 0 h 6858000"/>
              <a:gd name="connsiteX2" fmla="*/ 7366146 w 9542508"/>
              <a:gd name="connsiteY2" fmla="*/ 6858000 h 6858000"/>
              <a:gd name="connsiteX3" fmla="*/ 7351569 w 9542508"/>
              <a:gd name="connsiteY3" fmla="*/ 6858000 h 6858000"/>
              <a:gd name="connsiteX4" fmla="*/ 4675867 w 9542508"/>
              <a:gd name="connsiteY4" fmla="*/ 6858000 h 6858000"/>
              <a:gd name="connsiteX5" fmla="*/ 0 w 9542508"/>
              <a:gd name="connsiteY5" fmla="*/ 6858000 h 6858000"/>
              <a:gd name="connsiteX6" fmla="*/ 0 w 9542508"/>
              <a:gd name="connsiteY6" fmla="*/ 0 h 6858000"/>
              <a:gd name="connsiteX0" fmla="*/ 0 w 9542508"/>
              <a:gd name="connsiteY0" fmla="*/ 0 h 6858000"/>
              <a:gd name="connsiteX1" fmla="*/ 9542508 w 9542508"/>
              <a:gd name="connsiteY1" fmla="*/ 0 h 6858000"/>
              <a:gd name="connsiteX2" fmla="*/ 7366146 w 9542508"/>
              <a:gd name="connsiteY2" fmla="*/ 6858000 h 6858000"/>
              <a:gd name="connsiteX3" fmla="*/ 7351569 w 9542508"/>
              <a:gd name="connsiteY3" fmla="*/ 6858000 h 6858000"/>
              <a:gd name="connsiteX4" fmla="*/ 0 w 9542508"/>
              <a:gd name="connsiteY4" fmla="*/ 6858000 h 6858000"/>
              <a:gd name="connsiteX5" fmla="*/ 0 w 9542508"/>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42508" h="6858000">
                <a:moveTo>
                  <a:pt x="0" y="0"/>
                </a:moveTo>
                <a:lnTo>
                  <a:pt x="9542508" y="0"/>
                </a:lnTo>
                <a:lnTo>
                  <a:pt x="7366146" y="6858000"/>
                </a:lnTo>
                <a:lnTo>
                  <a:pt x="7351569" y="6858000"/>
                </a:lnTo>
                <a:lnTo>
                  <a:pt x="0" y="6858000"/>
                </a:lnTo>
                <a:lnTo>
                  <a:pt x="0" y="0"/>
                </a:lnTo>
                <a:close/>
              </a:path>
            </a:pathLst>
          </a:custGeom>
          <a:solidFill>
            <a:schemeClr val="bg1"/>
          </a:solidFill>
          <a:ln>
            <a:noFill/>
          </a:ln>
          <a:effectLst>
            <a:outerShdw dist="76200" algn="l"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pc="0" baseline="0"/>
          </a:p>
        </p:txBody>
      </p:sp>
      <p:sp>
        <p:nvSpPr>
          <p:cNvPr id="16" name="logo">
            <a:extLst>
              <a:ext uri="{FF2B5EF4-FFF2-40B4-BE49-F238E27FC236}">
                <a16:creationId xmlns:a16="http://schemas.microsoft.com/office/drawing/2014/main" id="{9D34D5AB-C18A-1C79-BBBA-6A22B3EDD588}"/>
              </a:ext>
            </a:extLst>
          </p:cNvPr>
          <p:cNvSpPr/>
          <p:nvPr userDrawn="1"/>
        </p:nvSpPr>
        <p:spPr>
          <a:xfrm>
            <a:off x="384914" y="381002"/>
            <a:ext cx="1783611" cy="388145"/>
          </a:xfrm>
          <a:custGeom>
            <a:avLst/>
            <a:gdLst>
              <a:gd name="connsiteX0" fmla="*/ 183261 w 2631852"/>
              <a:gd name="connsiteY0" fmla="*/ 66961 h 572738"/>
              <a:gd name="connsiteX1" fmla="*/ 135541 w 2631852"/>
              <a:gd name="connsiteY1" fmla="*/ 36195 h 572738"/>
              <a:gd name="connsiteX2" fmla="*/ 87820 w 2631852"/>
              <a:gd name="connsiteY2" fmla="*/ 66961 h 572738"/>
              <a:gd name="connsiteX3" fmla="*/ 87820 w 2631852"/>
              <a:gd name="connsiteY3" fmla="*/ 114681 h 572738"/>
              <a:gd name="connsiteX4" fmla="*/ 106680 w 2631852"/>
              <a:gd name="connsiteY4" fmla="*/ 155543 h 572738"/>
              <a:gd name="connsiteX5" fmla="*/ 238506 w 2631852"/>
              <a:gd name="connsiteY5" fmla="*/ 268510 h 572738"/>
              <a:gd name="connsiteX6" fmla="*/ 268605 w 2631852"/>
              <a:gd name="connsiteY6" fmla="*/ 323755 h 572738"/>
              <a:gd name="connsiteX7" fmla="*/ 268605 w 2631852"/>
              <a:gd name="connsiteY7" fmla="*/ 395287 h 572738"/>
              <a:gd name="connsiteX8" fmla="*/ 135541 w 2631852"/>
              <a:gd name="connsiteY8" fmla="*/ 461772 h 572738"/>
              <a:gd name="connsiteX9" fmla="*/ 0 w 2631852"/>
              <a:gd name="connsiteY9" fmla="*/ 395287 h 572738"/>
              <a:gd name="connsiteX10" fmla="*/ 0 w 2631852"/>
              <a:gd name="connsiteY10" fmla="*/ 333089 h 572738"/>
              <a:gd name="connsiteX11" fmla="*/ 82868 w 2631852"/>
              <a:gd name="connsiteY11" fmla="*/ 333089 h 572738"/>
              <a:gd name="connsiteX12" fmla="*/ 82868 w 2631852"/>
              <a:gd name="connsiteY12" fmla="*/ 392716 h 572738"/>
              <a:gd name="connsiteX13" fmla="*/ 135541 w 2631852"/>
              <a:gd name="connsiteY13" fmla="*/ 426625 h 572738"/>
              <a:gd name="connsiteX14" fmla="*/ 185738 w 2631852"/>
              <a:gd name="connsiteY14" fmla="*/ 392716 h 572738"/>
              <a:gd name="connsiteX15" fmla="*/ 185738 w 2631852"/>
              <a:gd name="connsiteY15" fmla="*/ 329375 h 572738"/>
              <a:gd name="connsiteX16" fmla="*/ 161925 w 2631852"/>
              <a:gd name="connsiteY16" fmla="*/ 286036 h 572738"/>
              <a:gd name="connsiteX17" fmla="*/ 40100 w 2631852"/>
              <a:gd name="connsiteY17" fmla="*/ 179927 h 572738"/>
              <a:gd name="connsiteX18" fmla="*/ 4953 w 2631852"/>
              <a:gd name="connsiteY18" fmla="*/ 122206 h 572738"/>
              <a:gd name="connsiteX19" fmla="*/ 4953 w 2631852"/>
              <a:gd name="connsiteY19" fmla="*/ 67627 h 572738"/>
              <a:gd name="connsiteX20" fmla="*/ 135541 w 2631852"/>
              <a:gd name="connsiteY20" fmla="*/ 1048 h 572738"/>
              <a:gd name="connsiteX21" fmla="*/ 266129 w 2631852"/>
              <a:gd name="connsiteY21" fmla="*/ 64484 h 572738"/>
              <a:gd name="connsiteX22" fmla="*/ 266129 w 2631852"/>
              <a:gd name="connsiteY22" fmla="*/ 122206 h 572738"/>
              <a:gd name="connsiteX23" fmla="*/ 183261 w 2631852"/>
              <a:gd name="connsiteY23" fmla="*/ 122206 h 572738"/>
              <a:gd name="connsiteX24" fmla="*/ 183261 w 2631852"/>
              <a:gd name="connsiteY24" fmla="*/ 66961 h 572738"/>
              <a:gd name="connsiteX25" fmla="*/ 982218 w 2631852"/>
              <a:gd name="connsiteY25" fmla="*/ 76581 h 572738"/>
              <a:gd name="connsiteX26" fmla="*/ 1127855 w 2631852"/>
              <a:gd name="connsiteY26" fmla="*/ 0 h 572738"/>
              <a:gd name="connsiteX27" fmla="*/ 1273493 w 2631852"/>
              <a:gd name="connsiteY27" fmla="*/ 76581 h 572738"/>
              <a:gd name="connsiteX28" fmla="*/ 1273493 w 2631852"/>
              <a:gd name="connsiteY28" fmla="*/ 384143 h 572738"/>
              <a:gd name="connsiteX29" fmla="*/ 1127855 w 2631852"/>
              <a:gd name="connsiteY29" fmla="*/ 460724 h 572738"/>
              <a:gd name="connsiteX30" fmla="*/ 982218 w 2631852"/>
              <a:gd name="connsiteY30" fmla="*/ 384143 h 572738"/>
              <a:gd name="connsiteX31" fmla="*/ 982218 w 2631852"/>
              <a:gd name="connsiteY31" fmla="*/ 76581 h 572738"/>
              <a:gd name="connsiteX32" fmla="*/ 1065086 w 2631852"/>
              <a:gd name="connsiteY32" fmla="*/ 382905 h 572738"/>
              <a:gd name="connsiteX33" fmla="*/ 1127855 w 2631852"/>
              <a:gd name="connsiteY33" fmla="*/ 425577 h 572738"/>
              <a:gd name="connsiteX34" fmla="*/ 1190625 w 2631852"/>
              <a:gd name="connsiteY34" fmla="*/ 382905 h 572738"/>
              <a:gd name="connsiteX35" fmla="*/ 1190625 w 2631852"/>
              <a:gd name="connsiteY35" fmla="*/ 77914 h 572738"/>
              <a:gd name="connsiteX36" fmla="*/ 1127855 w 2631852"/>
              <a:gd name="connsiteY36" fmla="*/ 35242 h 572738"/>
              <a:gd name="connsiteX37" fmla="*/ 1065086 w 2631852"/>
              <a:gd name="connsiteY37" fmla="*/ 77914 h 572738"/>
              <a:gd name="connsiteX38" fmla="*/ 1065086 w 2631852"/>
              <a:gd name="connsiteY38" fmla="*/ 382905 h 572738"/>
              <a:gd name="connsiteX39" fmla="*/ 1319212 w 2631852"/>
              <a:gd name="connsiteY39" fmla="*/ 3810 h 572738"/>
              <a:gd name="connsiteX40" fmla="*/ 1451039 w 2631852"/>
              <a:gd name="connsiteY40" fmla="*/ 3810 h 572738"/>
              <a:gd name="connsiteX41" fmla="*/ 1589151 w 2631852"/>
              <a:gd name="connsiteY41" fmla="*/ 72866 h 572738"/>
              <a:gd name="connsiteX42" fmla="*/ 1589151 w 2631852"/>
              <a:gd name="connsiteY42" fmla="*/ 183928 h 572738"/>
              <a:gd name="connsiteX43" fmla="*/ 1451134 w 2631852"/>
              <a:gd name="connsiteY43" fmla="*/ 252984 h 572738"/>
              <a:gd name="connsiteX44" fmla="*/ 1402175 w 2631852"/>
              <a:gd name="connsiteY44" fmla="*/ 252984 h 572738"/>
              <a:gd name="connsiteX45" fmla="*/ 1402175 w 2631852"/>
              <a:gd name="connsiteY45" fmla="*/ 457010 h 572738"/>
              <a:gd name="connsiteX46" fmla="*/ 1319308 w 2631852"/>
              <a:gd name="connsiteY46" fmla="*/ 457010 h 572738"/>
              <a:gd name="connsiteX47" fmla="*/ 1319308 w 2631852"/>
              <a:gd name="connsiteY47" fmla="*/ 3810 h 572738"/>
              <a:gd name="connsiteX48" fmla="*/ 1442276 w 2631852"/>
              <a:gd name="connsiteY48" fmla="*/ 217837 h 572738"/>
              <a:gd name="connsiteX49" fmla="*/ 1506283 w 2631852"/>
              <a:gd name="connsiteY49" fmla="*/ 189548 h 572738"/>
              <a:gd name="connsiteX50" fmla="*/ 1506283 w 2631852"/>
              <a:gd name="connsiteY50" fmla="*/ 67151 h 572738"/>
              <a:gd name="connsiteX51" fmla="*/ 1442276 w 2631852"/>
              <a:gd name="connsiteY51" fmla="*/ 38862 h 572738"/>
              <a:gd name="connsiteX52" fmla="*/ 1402080 w 2631852"/>
              <a:gd name="connsiteY52" fmla="*/ 38862 h 572738"/>
              <a:gd name="connsiteX53" fmla="*/ 1402080 w 2631852"/>
              <a:gd name="connsiteY53" fmla="*/ 217837 h 572738"/>
              <a:gd name="connsiteX54" fmla="*/ 1442276 w 2631852"/>
              <a:gd name="connsiteY54" fmla="*/ 217837 h 572738"/>
              <a:gd name="connsiteX55" fmla="*/ 1796034 w 2631852"/>
              <a:gd name="connsiteY55" fmla="*/ 65913 h 572738"/>
              <a:gd name="connsiteX56" fmla="*/ 1748409 w 2631852"/>
              <a:gd name="connsiteY56" fmla="*/ 35147 h 572738"/>
              <a:gd name="connsiteX57" fmla="*/ 1700594 w 2631852"/>
              <a:gd name="connsiteY57" fmla="*/ 65913 h 572738"/>
              <a:gd name="connsiteX58" fmla="*/ 1700594 w 2631852"/>
              <a:gd name="connsiteY58" fmla="*/ 113633 h 572738"/>
              <a:gd name="connsiteX59" fmla="*/ 1719453 w 2631852"/>
              <a:gd name="connsiteY59" fmla="*/ 154400 h 572738"/>
              <a:gd name="connsiteX60" fmla="*/ 1851279 w 2631852"/>
              <a:gd name="connsiteY60" fmla="*/ 267367 h 572738"/>
              <a:gd name="connsiteX61" fmla="*/ 1881378 w 2631852"/>
              <a:gd name="connsiteY61" fmla="*/ 322612 h 572738"/>
              <a:gd name="connsiteX62" fmla="*/ 1881378 w 2631852"/>
              <a:gd name="connsiteY62" fmla="*/ 394145 h 572738"/>
              <a:gd name="connsiteX63" fmla="*/ 1748314 w 2631852"/>
              <a:gd name="connsiteY63" fmla="*/ 460629 h 572738"/>
              <a:gd name="connsiteX64" fmla="*/ 1612678 w 2631852"/>
              <a:gd name="connsiteY64" fmla="*/ 394049 h 572738"/>
              <a:gd name="connsiteX65" fmla="*/ 1612678 w 2631852"/>
              <a:gd name="connsiteY65" fmla="*/ 331946 h 572738"/>
              <a:gd name="connsiteX66" fmla="*/ 1695545 w 2631852"/>
              <a:gd name="connsiteY66" fmla="*/ 331946 h 572738"/>
              <a:gd name="connsiteX67" fmla="*/ 1695545 w 2631852"/>
              <a:gd name="connsiteY67" fmla="*/ 391573 h 572738"/>
              <a:gd name="connsiteX68" fmla="*/ 1748314 w 2631852"/>
              <a:gd name="connsiteY68" fmla="*/ 425482 h 572738"/>
              <a:gd name="connsiteX69" fmla="*/ 1798511 w 2631852"/>
              <a:gd name="connsiteY69" fmla="*/ 391573 h 572738"/>
              <a:gd name="connsiteX70" fmla="*/ 1798511 w 2631852"/>
              <a:gd name="connsiteY70" fmla="*/ 328327 h 572738"/>
              <a:gd name="connsiteX71" fmla="*/ 1774698 w 2631852"/>
              <a:gd name="connsiteY71" fmla="*/ 284988 h 572738"/>
              <a:gd name="connsiteX72" fmla="*/ 1652969 w 2631852"/>
              <a:gd name="connsiteY72" fmla="*/ 178880 h 572738"/>
              <a:gd name="connsiteX73" fmla="*/ 1617821 w 2631852"/>
              <a:gd name="connsiteY73" fmla="*/ 121158 h 572738"/>
              <a:gd name="connsiteX74" fmla="*/ 1617821 w 2631852"/>
              <a:gd name="connsiteY74" fmla="*/ 66484 h 572738"/>
              <a:gd name="connsiteX75" fmla="*/ 1748409 w 2631852"/>
              <a:gd name="connsiteY75" fmla="*/ 0 h 572738"/>
              <a:gd name="connsiteX76" fmla="*/ 1878902 w 2631852"/>
              <a:gd name="connsiteY76" fmla="*/ 63437 h 572738"/>
              <a:gd name="connsiteX77" fmla="*/ 1878902 w 2631852"/>
              <a:gd name="connsiteY77" fmla="*/ 121158 h 572738"/>
              <a:gd name="connsiteX78" fmla="*/ 1796034 w 2631852"/>
              <a:gd name="connsiteY78" fmla="*/ 121158 h 572738"/>
              <a:gd name="connsiteX79" fmla="*/ 1796034 w 2631852"/>
              <a:gd name="connsiteY79" fmla="*/ 65913 h 572738"/>
              <a:gd name="connsiteX80" fmla="*/ 2407444 w 2631852"/>
              <a:gd name="connsiteY80" fmla="*/ 65913 h 572738"/>
              <a:gd name="connsiteX81" fmla="*/ 2359724 w 2631852"/>
              <a:gd name="connsiteY81" fmla="*/ 35147 h 572738"/>
              <a:gd name="connsiteX82" fmla="*/ 2312003 w 2631852"/>
              <a:gd name="connsiteY82" fmla="*/ 65913 h 572738"/>
              <a:gd name="connsiteX83" fmla="*/ 2312003 w 2631852"/>
              <a:gd name="connsiteY83" fmla="*/ 113633 h 572738"/>
              <a:gd name="connsiteX84" fmla="*/ 2330863 w 2631852"/>
              <a:gd name="connsiteY84" fmla="*/ 154400 h 572738"/>
              <a:gd name="connsiteX85" fmla="*/ 2462689 w 2631852"/>
              <a:gd name="connsiteY85" fmla="*/ 267367 h 572738"/>
              <a:gd name="connsiteX86" fmla="*/ 2492788 w 2631852"/>
              <a:gd name="connsiteY86" fmla="*/ 322612 h 572738"/>
              <a:gd name="connsiteX87" fmla="*/ 2492788 w 2631852"/>
              <a:gd name="connsiteY87" fmla="*/ 394145 h 572738"/>
              <a:gd name="connsiteX88" fmla="*/ 2359724 w 2631852"/>
              <a:gd name="connsiteY88" fmla="*/ 460629 h 572738"/>
              <a:gd name="connsiteX89" fmla="*/ 2224088 w 2631852"/>
              <a:gd name="connsiteY89" fmla="*/ 394145 h 572738"/>
              <a:gd name="connsiteX90" fmla="*/ 2224088 w 2631852"/>
              <a:gd name="connsiteY90" fmla="*/ 332042 h 572738"/>
              <a:gd name="connsiteX91" fmla="*/ 2306955 w 2631852"/>
              <a:gd name="connsiteY91" fmla="*/ 332042 h 572738"/>
              <a:gd name="connsiteX92" fmla="*/ 2306955 w 2631852"/>
              <a:gd name="connsiteY92" fmla="*/ 391668 h 572738"/>
              <a:gd name="connsiteX93" fmla="*/ 2359724 w 2631852"/>
              <a:gd name="connsiteY93" fmla="*/ 425577 h 572738"/>
              <a:gd name="connsiteX94" fmla="*/ 2409920 w 2631852"/>
              <a:gd name="connsiteY94" fmla="*/ 391668 h 572738"/>
              <a:gd name="connsiteX95" fmla="*/ 2409920 w 2631852"/>
              <a:gd name="connsiteY95" fmla="*/ 328327 h 572738"/>
              <a:gd name="connsiteX96" fmla="*/ 2386013 w 2631852"/>
              <a:gd name="connsiteY96" fmla="*/ 284988 h 572738"/>
              <a:gd name="connsiteX97" fmla="*/ 2264283 w 2631852"/>
              <a:gd name="connsiteY97" fmla="*/ 178880 h 572738"/>
              <a:gd name="connsiteX98" fmla="*/ 2229136 w 2631852"/>
              <a:gd name="connsiteY98" fmla="*/ 121158 h 572738"/>
              <a:gd name="connsiteX99" fmla="*/ 2229136 w 2631852"/>
              <a:gd name="connsiteY99" fmla="*/ 66484 h 572738"/>
              <a:gd name="connsiteX100" fmla="*/ 2359724 w 2631852"/>
              <a:gd name="connsiteY100" fmla="*/ 0 h 572738"/>
              <a:gd name="connsiteX101" fmla="*/ 2490216 w 2631852"/>
              <a:gd name="connsiteY101" fmla="*/ 63437 h 572738"/>
              <a:gd name="connsiteX102" fmla="*/ 2490216 w 2631852"/>
              <a:gd name="connsiteY102" fmla="*/ 121158 h 572738"/>
              <a:gd name="connsiteX103" fmla="*/ 2407444 w 2631852"/>
              <a:gd name="connsiteY103" fmla="*/ 121158 h 572738"/>
              <a:gd name="connsiteX104" fmla="*/ 2407444 w 2631852"/>
              <a:gd name="connsiteY104" fmla="*/ 65913 h 572738"/>
              <a:gd name="connsiteX105" fmla="*/ 343376 w 2631852"/>
              <a:gd name="connsiteY105" fmla="*/ 572738 h 572738"/>
              <a:gd name="connsiteX106" fmla="*/ 426339 w 2631852"/>
              <a:gd name="connsiteY106" fmla="*/ 572738 h 572738"/>
              <a:gd name="connsiteX107" fmla="*/ 607886 w 2631852"/>
              <a:gd name="connsiteY107" fmla="*/ 3810 h 572738"/>
              <a:gd name="connsiteX108" fmla="*/ 524923 w 2631852"/>
              <a:gd name="connsiteY108" fmla="*/ 3810 h 572738"/>
              <a:gd name="connsiteX109" fmla="*/ 343376 w 2631852"/>
              <a:gd name="connsiteY109" fmla="*/ 572738 h 572738"/>
              <a:gd name="connsiteX110" fmla="*/ 435578 w 2631852"/>
              <a:gd name="connsiteY110" fmla="*/ 226981 h 572738"/>
              <a:gd name="connsiteX111" fmla="*/ 364807 w 2631852"/>
              <a:gd name="connsiteY111" fmla="*/ 4858 h 572738"/>
              <a:gd name="connsiteX112" fmla="*/ 281845 w 2631852"/>
              <a:gd name="connsiteY112" fmla="*/ 4858 h 572738"/>
              <a:gd name="connsiteX113" fmla="*/ 394049 w 2631852"/>
              <a:gd name="connsiteY113" fmla="*/ 357283 h 572738"/>
              <a:gd name="connsiteX114" fmla="*/ 435578 w 2631852"/>
              <a:gd name="connsiteY114" fmla="*/ 226981 h 572738"/>
              <a:gd name="connsiteX115" fmla="*/ 1955292 w 2631852"/>
              <a:gd name="connsiteY115" fmla="*/ 572738 h 572738"/>
              <a:gd name="connsiteX116" fmla="*/ 2038255 w 2631852"/>
              <a:gd name="connsiteY116" fmla="*/ 572738 h 572738"/>
              <a:gd name="connsiteX117" fmla="*/ 2219801 w 2631852"/>
              <a:gd name="connsiteY117" fmla="*/ 3715 h 572738"/>
              <a:gd name="connsiteX118" fmla="*/ 2136839 w 2631852"/>
              <a:gd name="connsiteY118" fmla="*/ 3715 h 572738"/>
              <a:gd name="connsiteX119" fmla="*/ 1955292 w 2631852"/>
              <a:gd name="connsiteY119" fmla="*/ 572738 h 572738"/>
              <a:gd name="connsiteX120" fmla="*/ 2047875 w 2631852"/>
              <a:gd name="connsiteY120" fmla="*/ 225933 h 572738"/>
              <a:gd name="connsiteX121" fmla="*/ 1977104 w 2631852"/>
              <a:gd name="connsiteY121" fmla="*/ 3810 h 572738"/>
              <a:gd name="connsiteX122" fmla="*/ 1894141 w 2631852"/>
              <a:gd name="connsiteY122" fmla="*/ 3810 h 572738"/>
              <a:gd name="connsiteX123" fmla="*/ 2006346 w 2631852"/>
              <a:gd name="connsiteY123" fmla="*/ 356235 h 572738"/>
              <a:gd name="connsiteX124" fmla="*/ 2047875 w 2631852"/>
              <a:gd name="connsiteY124" fmla="*/ 225933 h 572738"/>
              <a:gd name="connsiteX125" fmla="*/ 931164 w 2631852"/>
              <a:gd name="connsiteY125" fmla="*/ 457010 h 572738"/>
              <a:gd name="connsiteX126" fmla="*/ 931545 w 2631852"/>
              <a:gd name="connsiteY126" fmla="*/ 457010 h 572738"/>
              <a:gd name="connsiteX127" fmla="*/ 931545 w 2631852"/>
              <a:gd name="connsiteY127" fmla="*/ 72962 h 572738"/>
              <a:gd name="connsiteX128" fmla="*/ 793528 w 2631852"/>
              <a:gd name="connsiteY128" fmla="*/ 3905 h 572738"/>
              <a:gd name="connsiteX129" fmla="*/ 633698 w 2631852"/>
              <a:gd name="connsiteY129" fmla="*/ 3905 h 572738"/>
              <a:gd name="connsiteX130" fmla="*/ 633698 w 2631852"/>
              <a:gd name="connsiteY130" fmla="*/ 457105 h 572738"/>
              <a:gd name="connsiteX131" fmla="*/ 716471 w 2631852"/>
              <a:gd name="connsiteY131" fmla="*/ 457105 h 572738"/>
              <a:gd name="connsiteX132" fmla="*/ 716566 w 2631852"/>
              <a:gd name="connsiteY132" fmla="*/ 457010 h 572738"/>
              <a:gd name="connsiteX133" fmla="*/ 716566 w 2631852"/>
              <a:gd name="connsiteY133" fmla="*/ 39052 h 572738"/>
              <a:gd name="connsiteX134" fmla="*/ 784670 w 2631852"/>
              <a:gd name="connsiteY134" fmla="*/ 39052 h 572738"/>
              <a:gd name="connsiteX135" fmla="*/ 848678 w 2631852"/>
              <a:gd name="connsiteY135" fmla="*/ 67342 h 572738"/>
              <a:gd name="connsiteX136" fmla="*/ 848678 w 2631852"/>
              <a:gd name="connsiteY136" fmla="*/ 457010 h 572738"/>
              <a:gd name="connsiteX137" fmla="*/ 931164 w 2631852"/>
              <a:gd name="connsiteY137" fmla="*/ 457010 h 572738"/>
              <a:gd name="connsiteX138" fmla="*/ 2524982 w 2631852"/>
              <a:gd name="connsiteY138" fmla="*/ 59722 h 572738"/>
              <a:gd name="connsiteX139" fmla="*/ 2578608 w 2631852"/>
              <a:gd name="connsiteY139" fmla="*/ 7144 h 572738"/>
              <a:gd name="connsiteX140" fmla="*/ 2631853 w 2631852"/>
              <a:gd name="connsiteY140" fmla="*/ 59722 h 572738"/>
              <a:gd name="connsiteX141" fmla="*/ 2578608 w 2631852"/>
              <a:gd name="connsiteY141" fmla="*/ 112681 h 572738"/>
              <a:gd name="connsiteX142" fmla="*/ 2524982 w 2631852"/>
              <a:gd name="connsiteY142" fmla="*/ 59722 h 572738"/>
              <a:gd name="connsiteX143" fmla="*/ 2578608 w 2631852"/>
              <a:gd name="connsiteY143" fmla="*/ 103918 h 572738"/>
              <a:gd name="connsiteX144" fmla="*/ 2621280 w 2631852"/>
              <a:gd name="connsiteY144" fmla="*/ 59817 h 572738"/>
              <a:gd name="connsiteX145" fmla="*/ 2578608 w 2631852"/>
              <a:gd name="connsiteY145" fmla="*/ 16002 h 572738"/>
              <a:gd name="connsiteX146" fmla="*/ 2535555 w 2631852"/>
              <a:gd name="connsiteY146" fmla="*/ 59817 h 572738"/>
              <a:gd name="connsiteX147" fmla="*/ 2578608 w 2631852"/>
              <a:gd name="connsiteY147" fmla="*/ 103918 h 572738"/>
              <a:gd name="connsiteX148" fmla="*/ 2567464 w 2631852"/>
              <a:gd name="connsiteY148" fmla="*/ 90297 h 572738"/>
              <a:gd name="connsiteX149" fmla="*/ 2558225 w 2631852"/>
              <a:gd name="connsiteY149" fmla="*/ 90297 h 572738"/>
              <a:gd name="connsiteX150" fmla="*/ 2558225 w 2631852"/>
              <a:gd name="connsiteY150" fmla="*/ 29432 h 572738"/>
              <a:gd name="connsiteX151" fmla="*/ 2581466 w 2631852"/>
              <a:gd name="connsiteY151" fmla="*/ 29432 h 572738"/>
              <a:gd name="connsiteX152" fmla="*/ 2602897 w 2631852"/>
              <a:gd name="connsiteY152" fmla="*/ 46768 h 572738"/>
              <a:gd name="connsiteX153" fmla="*/ 2587085 w 2631852"/>
              <a:gd name="connsiteY153" fmla="*/ 63532 h 572738"/>
              <a:gd name="connsiteX154" fmla="*/ 2604421 w 2631852"/>
              <a:gd name="connsiteY154" fmla="*/ 90297 h 572738"/>
              <a:gd name="connsiteX155" fmla="*/ 2594134 w 2631852"/>
              <a:gd name="connsiteY155" fmla="*/ 90297 h 572738"/>
              <a:gd name="connsiteX156" fmla="*/ 2578037 w 2631852"/>
              <a:gd name="connsiteY156" fmla="*/ 63913 h 572738"/>
              <a:gd name="connsiteX157" fmla="*/ 2567464 w 2631852"/>
              <a:gd name="connsiteY157" fmla="*/ 63913 h 572738"/>
              <a:gd name="connsiteX158" fmla="*/ 2567464 w 2631852"/>
              <a:gd name="connsiteY158" fmla="*/ 90297 h 572738"/>
              <a:gd name="connsiteX159" fmla="*/ 2578418 w 2631852"/>
              <a:gd name="connsiteY159" fmla="*/ 56102 h 572738"/>
              <a:gd name="connsiteX160" fmla="*/ 2593277 w 2631852"/>
              <a:gd name="connsiteY160" fmla="*/ 46196 h 572738"/>
              <a:gd name="connsiteX161" fmla="*/ 2580037 w 2631852"/>
              <a:gd name="connsiteY161" fmla="*/ 37243 h 572738"/>
              <a:gd name="connsiteX162" fmla="*/ 2567464 w 2631852"/>
              <a:gd name="connsiteY162" fmla="*/ 37243 h 572738"/>
              <a:gd name="connsiteX163" fmla="*/ 2567464 w 2631852"/>
              <a:gd name="connsiteY163" fmla="*/ 56102 h 572738"/>
              <a:gd name="connsiteX164" fmla="*/ 2578418 w 2631852"/>
              <a:gd name="connsiteY164" fmla="*/ 56102 h 572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Lst>
            <a:rect l="l" t="t" r="r" b="b"/>
            <a:pathLst>
              <a:path w="2631852" h="572738">
                <a:moveTo>
                  <a:pt x="183261" y="66961"/>
                </a:moveTo>
                <a:cubicBezTo>
                  <a:pt x="183261" y="49339"/>
                  <a:pt x="174498" y="36195"/>
                  <a:pt x="135541" y="36195"/>
                </a:cubicBezTo>
                <a:cubicBezTo>
                  <a:pt x="96679" y="36195"/>
                  <a:pt x="87820" y="49339"/>
                  <a:pt x="87820" y="66961"/>
                </a:cubicBezTo>
                <a:lnTo>
                  <a:pt x="87820" y="114681"/>
                </a:lnTo>
                <a:cubicBezTo>
                  <a:pt x="87820" y="129159"/>
                  <a:pt x="92869" y="143542"/>
                  <a:pt x="106680" y="155543"/>
                </a:cubicBezTo>
                <a:lnTo>
                  <a:pt x="238506" y="268510"/>
                </a:lnTo>
                <a:cubicBezTo>
                  <a:pt x="257366" y="284226"/>
                  <a:pt x="268605" y="303657"/>
                  <a:pt x="268605" y="323755"/>
                </a:cubicBezTo>
                <a:lnTo>
                  <a:pt x="268605" y="395287"/>
                </a:lnTo>
                <a:cubicBezTo>
                  <a:pt x="268605" y="437960"/>
                  <a:pt x="218408" y="461772"/>
                  <a:pt x="135541" y="461772"/>
                </a:cubicBezTo>
                <a:cubicBezTo>
                  <a:pt x="43910" y="461772"/>
                  <a:pt x="0" y="441103"/>
                  <a:pt x="0" y="395287"/>
                </a:cubicBezTo>
                <a:lnTo>
                  <a:pt x="0" y="333089"/>
                </a:lnTo>
                <a:lnTo>
                  <a:pt x="82868" y="333089"/>
                </a:lnTo>
                <a:lnTo>
                  <a:pt x="82868" y="392716"/>
                </a:lnTo>
                <a:cubicBezTo>
                  <a:pt x="82868" y="414052"/>
                  <a:pt x="99155" y="426625"/>
                  <a:pt x="135541" y="426625"/>
                </a:cubicBezTo>
                <a:cubicBezTo>
                  <a:pt x="169450" y="426625"/>
                  <a:pt x="185738" y="414052"/>
                  <a:pt x="185738" y="392716"/>
                </a:cubicBezTo>
                <a:lnTo>
                  <a:pt x="185738" y="329375"/>
                </a:lnTo>
                <a:cubicBezTo>
                  <a:pt x="185738" y="313658"/>
                  <a:pt x="179451" y="301752"/>
                  <a:pt x="161925" y="286036"/>
                </a:cubicBezTo>
                <a:lnTo>
                  <a:pt x="40100" y="179927"/>
                </a:lnTo>
                <a:cubicBezTo>
                  <a:pt x="17526" y="160496"/>
                  <a:pt x="4953" y="145352"/>
                  <a:pt x="4953" y="122206"/>
                </a:cubicBezTo>
                <a:lnTo>
                  <a:pt x="4953" y="67627"/>
                </a:lnTo>
                <a:cubicBezTo>
                  <a:pt x="4953" y="23051"/>
                  <a:pt x="51435" y="1048"/>
                  <a:pt x="135541" y="1048"/>
                </a:cubicBezTo>
                <a:cubicBezTo>
                  <a:pt x="228410" y="1048"/>
                  <a:pt x="266129" y="23051"/>
                  <a:pt x="266129" y="64484"/>
                </a:cubicBezTo>
                <a:lnTo>
                  <a:pt x="266129" y="122206"/>
                </a:lnTo>
                <a:lnTo>
                  <a:pt x="183261" y="122206"/>
                </a:lnTo>
                <a:lnTo>
                  <a:pt x="183261" y="66961"/>
                </a:lnTo>
                <a:close/>
                <a:moveTo>
                  <a:pt x="982218" y="76581"/>
                </a:moveTo>
                <a:cubicBezTo>
                  <a:pt x="982218" y="32004"/>
                  <a:pt x="1016127" y="0"/>
                  <a:pt x="1127855" y="0"/>
                </a:cubicBezTo>
                <a:cubicBezTo>
                  <a:pt x="1239583" y="0"/>
                  <a:pt x="1273493" y="32004"/>
                  <a:pt x="1273493" y="76581"/>
                </a:cubicBezTo>
                <a:lnTo>
                  <a:pt x="1273493" y="384143"/>
                </a:lnTo>
                <a:cubicBezTo>
                  <a:pt x="1273493" y="428720"/>
                  <a:pt x="1239583" y="460724"/>
                  <a:pt x="1127855" y="460724"/>
                </a:cubicBezTo>
                <a:cubicBezTo>
                  <a:pt x="1016127" y="460724"/>
                  <a:pt x="982218" y="428720"/>
                  <a:pt x="982218" y="384143"/>
                </a:cubicBezTo>
                <a:lnTo>
                  <a:pt x="982218" y="76581"/>
                </a:lnTo>
                <a:close/>
                <a:moveTo>
                  <a:pt x="1065086" y="382905"/>
                </a:moveTo>
                <a:cubicBezTo>
                  <a:pt x="1065086" y="408051"/>
                  <a:pt x="1075087" y="425577"/>
                  <a:pt x="1127855" y="425577"/>
                </a:cubicBezTo>
                <a:cubicBezTo>
                  <a:pt x="1180624" y="425577"/>
                  <a:pt x="1190625" y="407956"/>
                  <a:pt x="1190625" y="382905"/>
                </a:cubicBezTo>
                <a:lnTo>
                  <a:pt x="1190625" y="77914"/>
                </a:lnTo>
                <a:cubicBezTo>
                  <a:pt x="1190625" y="52768"/>
                  <a:pt x="1180529" y="35242"/>
                  <a:pt x="1127855" y="35242"/>
                </a:cubicBezTo>
                <a:cubicBezTo>
                  <a:pt x="1075087" y="35242"/>
                  <a:pt x="1065086" y="52864"/>
                  <a:pt x="1065086" y="77914"/>
                </a:cubicBezTo>
                <a:lnTo>
                  <a:pt x="1065086" y="382905"/>
                </a:lnTo>
                <a:close/>
                <a:moveTo>
                  <a:pt x="1319212" y="3810"/>
                </a:moveTo>
                <a:lnTo>
                  <a:pt x="1451039" y="3810"/>
                </a:lnTo>
                <a:cubicBezTo>
                  <a:pt x="1557719" y="3810"/>
                  <a:pt x="1589151" y="21431"/>
                  <a:pt x="1589151" y="72866"/>
                </a:cubicBezTo>
                <a:lnTo>
                  <a:pt x="1589151" y="183928"/>
                </a:lnTo>
                <a:cubicBezTo>
                  <a:pt x="1589151" y="235363"/>
                  <a:pt x="1557814" y="252984"/>
                  <a:pt x="1451134" y="252984"/>
                </a:cubicBezTo>
                <a:lnTo>
                  <a:pt x="1402175" y="252984"/>
                </a:lnTo>
                <a:lnTo>
                  <a:pt x="1402175" y="457010"/>
                </a:lnTo>
                <a:lnTo>
                  <a:pt x="1319308" y="457010"/>
                </a:lnTo>
                <a:lnTo>
                  <a:pt x="1319308" y="3810"/>
                </a:lnTo>
                <a:close/>
                <a:moveTo>
                  <a:pt x="1442276" y="217837"/>
                </a:moveTo>
                <a:cubicBezTo>
                  <a:pt x="1479995" y="217837"/>
                  <a:pt x="1506283" y="212788"/>
                  <a:pt x="1506283" y="189548"/>
                </a:cubicBezTo>
                <a:lnTo>
                  <a:pt x="1506283" y="67151"/>
                </a:lnTo>
                <a:cubicBezTo>
                  <a:pt x="1506283" y="43910"/>
                  <a:pt x="1479995" y="38862"/>
                  <a:pt x="1442276" y="38862"/>
                </a:cubicBezTo>
                <a:lnTo>
                  <a:pt x="1402080" y="38862"/>
                </a:lnTo>
                <a:lnTo>
                  <a:pt x="1402080" y="217837"/>
                </a:lnTo>
                <a:lnTo>
                  <a:pt x="1442276" y="217837"/>
                </a:lnTo>
                <a:close/>
                <a:moveTo>
                  <a:pt x="1796034" y="65913"/>
                </a:moveTo>
                <a:cubicBezTo>
                  <a:pt x="1796034" y="48292"/>
                  <a:pt x="1787271" y="35147"/>
                  <a:pt x="1748409" y="35147"/>
                </a:cubicBezTo>
                <a:cubicBezTo>
                  <a:pt x="1709452" y="35147"/>
                  <a:pt x="1700594" y="48292"/>
                  <a:pt x="1700594" y="65913"/>
                </a:cubicBezTo>
                <a:lnTo>
                  <a:pt x="1700594" y="113633"/>
                </a:lnTo>
                <a:cubicBezTo>
                  <a:pt x="1700594" y="128016"/>
                  <a:pt x="1705642" y="142494"/>
                  <a:pt x="1719453" y="154400"/>
                </a:cubicBezTo>
                <a:lnTo>
                  <a:pt x="1851279" y="267367"/>
                </a:lnTo>
                <a:cubicBezTo>
                  <a:pt x="1870043" y="283083"/>
                  <a:pt x="1881378" y="302514"/>
                  <a:pt x="1881378" y="322612"/>
                </a:cubicBezTo>
                <a:lnTo>
                  <a:pt x="1881378" y="394145"/>
                </a:lnTo>
                <a:cubicBezTo>
                  <a:pt x="1881378" y="436817"/>
                  <a:pt x="1831181" y="460629"/>
                  <a:pt x="1748314" y="460629"/>
                </a:cubicBezTo>
                <a:cubicBezTo>
                  <a:pt x="1656683" y="460629"/>
                  <a:pt x="1612678" y="439960"/>
                  <a:pt x="1612678" y="394049"/>
                </a:cubicBezTo>
                <a:lnTo>
                  <a:pt x="1612678" y="331946"/>
                </a:lnTo>
                <a:lnTo>
                  <a:pt x="1695545" y="331946"/>
                </a:lnTo>
                <a:lnTo>
                  <a:pt x="1695545" y="391573"/>
                </a:lnTo>
                <a:cubicBezTo>
                  <a:pt x="1695545" y="412909"/>
                  <a:pt x="1711833" y="425482"/>
                  <a:pt x="1748314" y="425482"/>
                </a:cubicBezTo>
                <a:cubicBezTo>
                  <a:pt x="1782223" y="425482"/>
                  <a:pt x="1798511" y="412909"/>
                  <a:pt x="1798511" y="391573"/>
                </a:cubicBezTo>
                <a:lnTo>
                  <a:pt x="1798511" y="328327"/>
                </a:lnTo>
                <a:cubicBezTo>
                  <a:pt x="1798511" y="312610"/>
                  <a:pt x="1792319" y="300704"/>
                  <a:pt x="1774698" y="284988"/>
                </a:cubicBezTo>
                <a:lnTo>
                  <a:pt x="1652969" y="178880"/>
                </a:lnTo>
                <a:cubicBezTo>
                  <a:pt x="1630394" y="159449"/>
                  <a:pt x="1617821" y="144399"/>
                  <a:pt x="1617821" y="121158"/>
                </a:cubicBezTo>
                <a:lnTo>
                  <a:pt x="1617821" y="66484"/>
                </a:lnTo>
                <a:cubicBezTo>
                  <a:pt x="1617821" y="21907"/>
                  <a:pt x="1664208" y="0"/>
                  <a:pt x="1748409" y="0"/>
                </a:cubicBezTo>
                <a:cubicBezTo>
                  <a:pt x="1841278" y="0"/>
                  <a:pt x="1878902" y="21907"/>
                  <a:pt x="1878902" y="63437"/>
                </a:cubicBezTo>
                <a:lnTo>
                  <a:pt x="1878902" y="121158"/>
                </a:lnTo>
                <a:lnTo>
                  <a:pt x="1796034" y="121158"/>
                </a:lnTo>
                <a:lnTo>
                  <a:pt x="1796034" y="65913"/>
                </a:lnTo>
                <a:close/>
                <a:moveTo>
                  <a:pt x="2407444" y="65913"/>
                </a:moveTo>
                <a:cubicBezTo>
                  <a:pt x="2407444" y="48387"/>
                  <a:pt x="2398585" y="35147"/>
                  <a:pt x="2359724" y="35147"/>
                </a:cubicBezTo>
                <a:cubicBezTo>
                  <a:pt x="2320862" y="35147"/>
                  <a:pt x="2312003" y="48292"/>
                  <a:pt x="2312003" y="65913"/>
                </a:cubicBezTo>
                <a:lnTo>
                  <a:pt x="2312003" y="113633"/>
                </a:lnTo>
                <a:cubicBezTo>
                  <a:pt x="2312003" y="128111"/>
                  <a:pt x="2317052" y="142494"/>
                  <a:pt x="2330863" y="154400"/>
                </a:cubicBezTo>
                <a:lnTo>
                  <a:pt x="2462689" y="267367"/>
                </a:lnTo>
                <a:cubicBezTo>
                  <a:pt x="2481548" y="283083"/>
                  <a:pt x="2492788" y="302514"/>
                  <a:pt x="2492788" y="322612"/>
                </a:cubicBezTo>
                <a:lnTo>
                  <a:pt x="2492788" y="394145"/>
                </a:lnTo>
                <a:cubicBezTo>
                  <a:pt x="2492788" y="436817"/>
                  <a:pt x="2442591" y="460629"/>
                  <a:pt x="2359724" y="460629"/>
                </a:cubicBezTo>
                <a:cubicBezTo>
                  <a:pt x="2268093" y="460629"/>
                  <a:pt x="2224088" y="439960"/>
                  <a:pt x="2224088" y="394145"/>
                </a:cubicBezTo>
                <a:lnTo>
                  <a:pt x="2224088" y="332042"/>
                </a:lnTo>
                <a:lnTo>
                  <a:pt x="2306955" y="332042"/>
                </a:lnTo>
                <a:lnTo>
                  <a:pt x="2306955" y="391668"/>
                </a:lnTo>
                <a:cubicBezTo>
                  <a:pt x="2306955" y="413004"/>
                  <a:pt x="2323338" y="425577"/>
                  <a:pt x="2359724" y="425577"/>
                </a:cubicBezTo>
                <a:cubicBezTo>
                  <a:pt x="2393537" y="425577"/>
                  <a:pt x="2409920" y="413004"/>
                  <a:pt x="2409920" y="391668"/>
                </a:cubicBezTo>
                <a:lnTo>
                  <a:pt x="2409920" y="328327"/>
                </a:lnTo>
                <a:cubicBezTo>
                  <a:pt x="2409920" y="312610"/>
                  <a:pt x="2403634" y="300704"/>
                  <a:pt x="2386013" y="284988"/>
                </a:cubicBezTo>
                <a:lnTo>
                  <a:pt x="2264283" y="178880"/>
                </a:lnTo>
                <a:cubicBezTo>
                  <a:pt x="2241709" y="159449"/>
                  <a:pt x="2229136" y="144399"/>
                  <a:pt x="2229136" y="121158"/>
                </a:cubicBezTo>
                <a:lnTo>
                  <a:pt x="2229136" y="66484"/>
                </a:lnTo>
                <a:cubicBezTo>
                  <a:pt x="2229136" y="21907"/>
                  <a:pt x="2275618" y="0"/>
                  <a:pt x="2359724" y="0"/>
                </a:cubicBezTo>
                <a:cubicBezTo>
                  <a:pt x="2452592" y="0"/>
                  <a:pt x="2490216" y="22003"/>
                  <a:pt x="2490216" y="63437"/>
                </a:cubicBezTo>
                <a:lnTo>
                  <a:pt x="2490216" y="121158"/>
                </a:lnTo>
                <a:lnTo>
                  <a:pt x="2407444" y="121158"/>
                </a:lnTo>
                <a:lnTo>
                  <a:pt x="2407444" y="65913"/>
                </a:lnTo>
                <a:close/>
                <a:moveTo>
                  <a:pt x="343376" y="572738"/>
                </a:moveTo>
                <a:lnTo>
                  <a:pt x="426339" y="572738"/>
                </a:lnTo>
                <a:lnTo>
                  <a:pt x="607886" y="3810"/>
                </a:lnTo>
                <a:lnTo>
                  <a:pt x="524923" y="3810"/>
                </a:lnTo>
                <a:lnTo>
                  <a:pt x="343376" y="572738"/>
                </a:lnTo>
                <a:close/>
                <a:moveTo>
                  <a:pt x="435578" y="226981"/>
                </a:moveTo>
                <a:lnTo>
                  <a:pt x="364807" y="4858"/>
                </a:lnTo>
                <a:lnTo>
                  <a:pt x="281845" y="4858"/>
                </a:lnTo>
                <a:lnTo>
                  <a:pt x="394049" y="357283"/>
                </a:lnTo>
                <a:lnTo>
                  <a:pt x="435578" y="226981"/>
                </a:lnTo>
                <a:close/>
                <a:moveTo>
                  <a:pt x="1955292" y="572738"/>
                </a:moveTo>
                <a:lnTo>
                  <a:pt x="2038255" y="572738"/>
                </a:lnTo>
                <a:lnTo>
                  <a:pt x="2219801" y="3715"/>
                </a:lnTo>
                <a:lnTo>
                  <a:pt x="2136839" y="3715"/>
                </a:lnTo>
                <a:lnTo>
                  <a:pt x="1955292" y="572738"/>
                </a:lnTo>
                <a:close/>
                <a:moveTo>
                  <a:pt x="2047875" y="225933"/>
                </a:moveTo>
                <a:lnTo>
                  <a:pt x="1977104" y="3810"/>
                </a:lnTo>
                <a:lnTo>
                  <a:pt x="1894141" y="3810"/>
                </a:lnTo>
                <a:lnTo>
                  <a:pt x="2006346" y="356235"/>
                </a:lnTo>
                <a:lnTo>
                  <a:pt x="2047875" y="225933"/>
                </a:lnTo>
                <a:close/>
                <a:moveTo>
                  <a:pt x="931164" y="457010"/>
                </a:moveTo>
                <a:lnTo>
                  <a:pt x="931545" y="457010"/>
                </a:lnTo>
                <a:lnTo>
                  <a:pt x="931545" y="72962"/>
                </a:lnTo>
                <a:cubicBezTo>
                  <a:pt x="931545" y="21527"/>
                  <a:pt x="900113" y="3905"/>
                  <a:pt x="793528" y="3905"/>
                </a:cubicBezTo>
                <a:lnTo>
                  <a:pt x="633698" y="3905"/>
                </a:lnTo>
                <a:lnTo>
                  <a:pt x="633698" y="457105"/>
                </a:lnTo>
                <a:lnTo>
                  <a:pt x="716471" y="457105"/>
                </a:lnTo>
                <a:lnTo>
                  <a:pt x="716566" y="457010"/>
                </a:lnTo>
                <a:lnTo>
                  <a:pt x="716566" y="39052"/>
                </a:lnTo>
                <a:lnTo>
                  <a:pt x="784670" y="39052"/>
                </a:lnTo>
                <a:cubicBezTo>
                  <a:pt x="822293" y="39052"/>
                  <a:pt x="848678" y="44101"/>
                  <a:pt x="848678" y="67342"/>
                </a:cubicBezTo>
                <a:lnTo>
                  <a:pt x="848678" y="457010"/>
                </a:lnTo>
                <a:lnTo>
                  <a:pt x="931164" y="457010"/>
                </a:lnTo>
                <a:close/>
                <a:moveTo>
                  <a:pt x="2524982" y="59722"/>
                </a:moveTo>
                <a:cubicBezTo>
                  <a:pt x="2524982" y="29432"/>
                  <a:pt x="2549557" y="7144"/>
                  <a:pt x="2578608" y="7144"/>
                </a:cubicBezTo>
                <a:cubicBezTo>
                  <a:pt x="2607374" y="7144"/>
                  <a:pt x="2631853" y="29432"/>
                  <a:pt x="2631853" y="59722"/>
                </a:cubicBezTo>
                <a:cubicBezTo>
                  <a:pt x="2631853" y="90297"/>
                  <a:pt x="2607278" y="112681"/>
                  <a:pt x="2578608" y="112681"/>
                </a:cubicBezTo>
                <a:cubicBezTo>
                  <a:pt x="2549557" y="112681"/>
                  <a:pt x="2524982" y="90297"/>
                  <a:pt x="2524982" y="59722"/>
                </a:cubicBezTo>
                <a:close/>
                <a:moveTo>
                  <a:pt x="2578608" y="103918"/>
                </a:moveTo>
                <a:cubicBezTo>
                  <a:pt x="2602516" y="103918"/>
                  <a:pt x="2621280" y="85249"/>
                  <a:pt x="2621280" y="59817"/>
                </a:cubicBezTo>
                <a:cubicBezTo>
                  <a:pt x="2621280" y="34862"/>
                  <a:pt x="2602516" y="16002"/>
                  <a:pt x="2578608" y="16002"/>
                </a:cubicBezTo>
                <a:cubicBezTo>
                  <a:pt x="2554415" y="16002"/>
                  <a:pt x="2535555" y="34862"/>
                  <a:pt x="2535555" y="59817"/>
                </a:cubicBezTo>
                <a:cubicBezTo>
                  <a:pt x="2535650" y="85153"/>
                  <a:pt x="2554415" y="103918"/>
                  <a:pt x="2578608" y="103918"/>
                </a:cubicBezTo>
                <a:close/>
                <a:moveTo>
                  <a:pt x="2567464" y="90297"/>
                </a:moveTo>
                <a:lnTo>
                  <a:pt x="2558225" y="90297"/>
                </a:lnTo>
                <a:lnTo>
                  <a:pt x="2558225" y="29432"/>
                </a:lnTo>
                <a:lnTo>
                  <a:pt x="2581466" y="29432"/>
                </a:lnTo>
                <a:cubicBezTo>
                  <a:pt x="2595848" y="29432"/>
                  <a:pt x="2602897" y="34766"/>
                  <a:pt x="2602897" y="46768"/>
                </a:cubicBezTo>
                <a:cubicBezTo>
                  <a:pt x="2602897" y="57626"/>
                  <a:pt x="2596039" y="62389"/>
                  <a:pt x="2587085" y="63532"/>
                </a:cubicBezTo>
                <a:lnTo>
                  <a:pt x="2604421" y="90297"/>
                </a:lnTo>
                <a:lnTo>
                  <a:pt x="2594134" y="90297"/>
                </a:lnTo>
                <a:lnTo>
                  <a:pt x="2578037" y="63913"/>
                </a:lnTo>
                <a:lnTo>
                  <a:pt x="2567464" y="63913"/>
                </a:lnTo>
                <a:lnTo>
                  <a:pt x="2567464" y="90297"/>
                </a:lnTo>
                <a:close/>
                <a:moveTo>
                  <a:pt x="2578418" y="56102"/>
                </a:moveTo>
                <a:cubicBezTo>
                  <a:pt x="2586228" y="56102"/>
                  <a:pt x="2593277" y="55531"/>
                  <a:pt x="2593277" y="46196"/>
                </a:cubicBezTo>
                <a:cubicBezTo>
                  <a:pt x="2593277" y="38671"/>
                  <a:pt x="2586418" y="37243"/>
                  <a:pt x="2580037" y="37243"/>
                </a:cubicBezTo>
                <a:lnTo>
                  <a:pt x="2567464" y="37243"/>
                </a:lnTo>
                <a:lnTo>
                  <a:pt x="2567464" y="56102"/>
                </a:lnTo>
                <a:lnTo>
                  <a:pt x="2578418" y="56102"/>
                </a:lnTo>
                <a:close/>
              </a:path>
            </a:pathLst>
          </a:custGeom>
          <a:solidFill>
            <a:srgbClr val="582A82"/>
          </a:solidFill>
          <a:ln w="9525" cap="flat">
            <a:noFill/>
            <a:prstDash val="solid"/>
            <a:miter/>
          </a:ln>
        </p:spPr>
        <p:txBody>
          <a:bodyPr rtlCol="0" anchor="ctr"/>
          <a:lstStyle/>
          <a:p>
            <a:endParaRPr/>
          </a:p>
        </p:txBody>
      </p:sp>
      <p:sp>
        <p:nvSpPr>
          <p:cNvPr id="22" name="Title 1"/>
          <p:cNvSpPr>
            <a:spLocks noGrp="1"/>
          </p:cNvSpPr>
          <p:nvPr userDrawn="1">
            <p:ph type="ctrTitle" hasCustomPrompt="1"/>
            <p:custDataLst>
              <p:tags r:id="rId1"/>
            </p:custDataLst>
          </p:nvPr>
        </p:nvSpPr>
        <p:spPr>
          <a:xfrm>
            <a:off x="381001" y="2170162"/>
            <a:ext cx="7534274" cy="1376111"/>
          </a:xfrm>
        </p:spPr>
        <p:txBody>
          <a:bodyPr anchor="b">
            <a:noAutofit/>
          </a:bodyPr>
          <a:lstStyle>
            <a:lvl1pPr algn="l">
              <a:defRPr sz="4000" baseline="0">
                <a:solidFill>
                  <a:schemeClr val="accent1"/>
                </a:solidFill>
                <a:effectLst/>
              </a:defRPr>
            </a:lvl1pPr>
          </a:lstStyle>
          <a:p>
            <a:r>
              <a:rPr lang="en-US"/>
              <a:t>Click to Add a Title</a:t>
            </a:r>
            <a:endParaRPr/>
          </a:p>
        </p:txBody>
      </p:sp>
      <p:sp>
        <p:nvSpPr>
          <p:cNvPr id="21" name="Subtitle 2"/>
          <p:cNvSpPr>
            <a:spLocks noGrp="1"/>
          </p:cNvSpPr>
          <p:nvPr userDrawn="1">
            <p:ph type="subTitle" idx="1" hasCustomPrompt="1"/>
            <p:custDataLst>
              <p:tags r:id="rId2"/>
            </p:custDataLst>
          </p:nvPr>
        </p:nvSpPr>
        <p:spPr>
          <a:xfrm>
            <a:off x="381001" y="3550705"/>
            <a:ext cx="7534274" cy="457200"/>
          </a:xfrm>
        </p:spPr>
        <p:txBody>
          <a:bodyPr tIns="91440">
            <a:noAutofit/>
          </a:bodyPr>
          <a:lstStyle>
            <a:lvl1pPr marL="0" indent="0" algn="l">
              <a:spcBef>
                <a:spcPts val="0"/>
              </a:spcBef>
              <a:buNone/>
              <a:defRPr sz="2800" b="0" baseline="0">
                <a:solidFill>
                  <a:schemeClr val="tx1"/>
                </a:solidFill>
                <a:effectLst/>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t>Click to add a subtitle</a:t>
            </a:r>
          </a:p>
        </p:txBody>
      </p:sp>
      <p:sp>
        <p:nvSpPr>
          <p:cNvPr id="8" name="Text Placeholder 15"/>
          <p:cNvSpPr>
            <a:spLocks noGrp="1"/>
          </p:cNvSpPr>
          <p:nvPr userDrawn="1">
            <p:ph type="body" sz="quarter" idx="10" hasCustomPrompt="1"/>
            <p:custDataLst>
              <p:tags r:id="rId3"/>
            </p:custDataLst>
          </p:nvPr>
        </p:nvSpPr>
        <p:spPr>
          <a:xfrm>
            <a:off x="381000" y="4194595"/>
            <a:ext cx="6561138" cy="731520"/>
          </a:xfrm>
        </p:spPr>
        <p:txBody>
          <a:bodyPr anchor="b">
            <a:noAutofit/>
          </a:bodyPr>
          <a:lstStyle>
            <a:lvl1pPr marL="0" indent="0" algn="l">
              <a:spcBef>
                <a:spcPts val="0"/>
              </a:spcBef>
              <a:buNone/>
              <a:defRPr sz="2400" baseline="0">
                <a:solidFill>
                  <a:schemeClr val="tx1"/>
                </a:solidFill>
                <a:effectLst/>
                <a:latin typeface="+mj-lt"/>
              </a:defRPr>
            </a:lvl1pPr>
            <a:lvl2pPr marL="0" indent="0" algn="ctr">
              <a:buNone/>
              <a:defRPr>
                <a:solidFill>
                  <a:schemeClr val="tx1">
                    <a:lumMod val="65000"/>
                    <a:lumOff val="35000"/>
                  </a:schemeClr>
                </a:solidFill>
              </a:defRPr>
            </a:lvl2pPr>
            <a:lvl3pPr algn="ctr">
              <a:defRPr>
                <a:solidFill>
                  <a:schemeClr val="tx1">
                    <a:lumMod val="65000"/>
                    <a:lumOff val="35000"/>
                  </a:schemeClr>
                </a:solidFill>
              </a:defRPr>
            </a:lvl3pPr>
            <a:lvl4pPr algn="ctr">
              <a:defRPr>
                <a:solidFill>
                  <a:schemeClr val="tx1">
                    <a:lumMod val="65000"/>
                    <a:lumOff val="35000"/>
                  </a:schemeClr>
                </a:solidFill>
              </a:defRPr>
            </a:lvl4pPr>
            <a:lvl5pPr algn="ctr">
              <a:defRPr>
                <a:solidFill>
                  <a:schemeClr val="tx1">
                    <a:lumMod val="65000"/>
                    <a:lumOff val="35000"/>
                  </a:schemeClr>
                </a:solidFill>
              </a:defRPr>
            </a:lvl5pPr>
          </a:lstStyle>
          <a:p>
            <a:pPr lvl="0"/>
            <a:r>
              <a:t>Click to Add Name and Title</a:t>
            </a:r>
          </a:p>
        </p:txBody>
      </p:sp>
      <p:sp>
        <p:nvSpPr>
          <p:cNvPr id="9" name="Text Placeholder 18"/>
          <p:cNvSpPr>
            <a:spLocks noGrp="1"/>
          </p:cNvSpPr>
          <p:nvPr userDrawn="1">
            <p:ph type="body" sz="quarter" idx="11" hasCustomPrompt="1"/>
            <p:custDataLst>
              <p:tags r:id="rId4"/>
            </p:custDataLst>
          </p:nvPr>
        </p:nvSpPr>
        <p:spPr>
          <a:xfrm>
            <a:off x="381000" y="4937689"/>
            <a:ext cx="6561138" cy="396815"/>
          </a:xfrm>
        </p:spPr>
        <p:txBody>
          <a:bodyPr anchor="t">
            <a:noAutofit/>
          </a:bodyPr>
          <a:lstStyle>
            <a:lvl1pPr algn="l">
              <a:spcBef>
                <a:spcPts val="0"/>
              </a:spcBef>
              <a:buNone/>
              <a:defRPr sz="2000" baseline="0">
                <a:solidFill>
                  <a:schemeClr val="tx1"/>
                </a:solidFill>
                <a:effectLst/>
                <a:latin typeface="+mj-lt"/>
              </a:defRPr>
            </a:lvl1pPr>
          </a:lstStyle>
          <a:p>
            <a:pPr lvl="0"/>
            <a:r>
              <a:t>Click to Add a Date</a:t>
            </a:r>
          </a:p>
        </p:txBody>
      </p:sp>
    </p:spTree>
    <p:extLst>
      <p:ext uri="{BB962C8B-B14F-4D97-AF65-F5344CB8AC3E}">
        <p14:creationId xmlns:p14="http://schemas.microsoft.com/office/powerpoint/2010/main" val="3698484364"/>
      </p:ext>
    </p:extLst>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3AB35E0-AD47-4AD2-A594-DF7D8B2173E4}"/>
              </a:ext>
            </a:extLst>
          </p:cNvPr>
          <p:cNvSpPr>
            <a:spLocks noGrp="1"/>
          </p:cNvSpPr>
          <p:nvPr>
            <p:ph type="title" hasCustomPrompt="1"/>
            <p:custDataLst>
              <p:tags r:id="rId1"/>
            </p:custDataLst>
          </p:nvPr>
        </p:nvSpPr>
        <p:spPr/>
        <p:txBody>
          <a:bodyPr/>
          <a:lstStyle>
            <a:lvl1pPr>
              <a:defRPr/>
            </a:lvl1pPr>
          </a:lstStyle>
          <a:p>
            <a:r>
              <a:rPr lang="en-US"/>
              <a:t>Click to Add a Slide Title</a:t>
            </a:r>
            <a:endParaRPr/>
          </a:p>
        </p:txBody>
      </p:sp>
      <p:sp>
        <p:nvSpPr>
          <p:cNvPr id="3" name="Content Placeholder 2"/>
          <p:cNvSpPr>
            <a:spLocks noGrp="1"/>
          </p:cNvSpPr>
          <p:nvPr>
            <p:ph idx="1" hasCustomPrompt="1"/>
            <p:custDataLst>
              <p:tags r:id="rId2"/>
            </p:custDataLst>
          </p:nvPr>
        </p:nvSpPr>
        <p:spPr>
          <a:xfrm>
            <a:off x="379288" y="942975"/>
            <a:ext cx="11433424" cy="5510212"/>
          </a:xfrm>
        </p:spPr>
        <p:txBody>
          <a:bodyPr vert="horz" lIns="0" tIns="0" rIns="0" bIns="0" rtlCol="0">
            <a:noAutofit/>
          </a:bodyPr>
          <a:lstStyle>
            <a:lvl1pPr>
              <a:defRPr baseline="0"/>
            </a:lvl1pPr>
            <a:lvl2pPr>
              <a:defRPr/>
            </a:lvl2pPr>
            <a:lvl3pPr>
              <a:defRPr/>
            </a:lvl3pPr>
            <a:lvl4pPr>
              <a:defRPr/>
            </a:lvl4pPr>
            <a:lvl5pPr>
              <a:defRPr/>
            </a:lvl5pPr>
            <a:lvl6pPr>
              <a:defRPr/>
            </a:lvl6pPr>
          </a:lstStyle>
          <a:p>
            <a:pPr lvl="0"/>
            <a:r>
              <a:t>Click to add text or choose an icon below to insert other content</a:t>
            </a:r>
          </a:p>
          <a:p>
            <a:pPr lvl="1"/>
            <a:r>
              <a:t>Second level</a:t>
            </a:r>
          </a:p>
          <a:p>
            <a:pPr lvl="2"/>
            <a:r>
              <a:t>Third level</a:t>
            </a:r>
          </a:p>
          <a:p>
            <a:pPr lvl="3"/>
            <a:r>
              <a:t>Fourth level</a:t>
            </a:r>
          </a:p>
          <a:p>
            <a:pPr lvl="4"/>
            <a:r>
              <a:t>Fifth level</a:t>
            </a:r>
          </a:p>
        </p:txBody>
      </p:sp>
      <p:sp>
        <p:nvSpPr>
          <p:cNvPr id="2" name="Footer Placeholder 1">
            <a:extLst>
              <a:ext uri="{FF2B5EF4-FFF2-40B4-BE49-F238E27FC236}">
                <a16:creationId xmlns:a16="http://schemas.microsoft.com/office/drawing/2014/main" id="{20FBF724-1B56-E25B-AE86-3E7D384F3082}"/>
              </a:ext>
            </a:extLst>
          </p:cNvPr>
          <p:cNvSpPr>
            <a:spLocks noGrp="1"/>
          </p:cNvSpPr>
          <p:nvPr>
            <p:ph type="ftr" sz="quarter" idx="10"/>
          </p:nvPr>
        </p:nvSpPr>
        <p:spPr/>
        <p:txBody>
          <a:bodyPr/>
          <a:lstStyle>
            <a:lvl1pPr>
              <a:defRPr b="0" i="0"/>
            </a:lvl1pPr>
          </a:lstStyle>
          <a:p>
            <a:r>
              <a:rPr lang="en-US"/>
              <a:t>Synopsys Confidential Information</a:t>
            </a:r>
          </a:p>
        </p:txBody>
      </p:sp>
    </p:spTree>
    <p:extLst>
      <p:ext uri="{BB962C8B-B14F-4D97-AF65-F5344CB8AC3E}">
        <p14:creationId xmlns:p14="http://schemas.microsoft.com/office/powerpoint/2010/main" val="2919568155"/>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3AB35E0-AD47-4AD2-A594-DF7D8B2173E4}"/>
              </a:ext>
            </a:extLst>
          </p:cNvPr>
          <p:cNvSpPr>
            <a:spLocks noGrp="1"/>
          </p:cNvSpPr>
          <p:nvPr>
            <p:ph type="title" hasCustomPrompt="1"/>
            <p:custDataLst>
              <p:tags r:id="rId1"/>
            </p:custDataLst>
          </p:nvPr>
        </p:nvSpPr>
        <p:spPr>
          <a:xfrm>
            <a:off x="381000" y="166710"/>
            <a:ext cx="11430000" cy="457200"/>
          </a:xfrm>
        </p:spPr>
        <p:txBody>
          <a:bodyPr/>
          <a:lstStyle>
            <a:lvl1pPr>
              <a:defRPr/>
            </a:lvl1pPr>
          </a:lstStyle>
          <a:p>
            <a:r>
              <a:rPr lang="en-US"/>
              <a:t>Click to Add a Slide Title</a:t>
            </a:r>
            <a:endParaRPr/>
          </a:p>
        </p:txBody>
      </p:sp>
      <p:sp>
        <p:nvSpPr>
          <p:cNvPr id="4" name="Text Placeholder 6"/>
          <p:cNvSpPr>
            <a:spLocks noGrp="1"/>
          </p:cNvSpPr>
          <p:nvPr>
            <p:ph type="body" sz="quarter" idx="12" hasCustomPrompt="1"/>
            <p:custDataLst>
              <p:tags r:id="rId2"/>
            </p:custDataLst>
          </p:nvPr>
        </p:nvSpPr>
        <p:spPr>
          <a:xfrm>
            <a:off x="381001" y="661035"/>
            <a:ext cx="11429998" cy="320040"/>
          </a:xfrm>
        </p:spPr>
        <p:txBody>
          <a:bodyPr>
            <a:noAutofit/>
          </a:bodyPr>
          <a:lstStyle>
            <a:lvl1pPr marL="0" indent="0">
              <a:spcBef>
                <a:spcPts val="0"/>
              </a:spcBef>
              <a:buFont typeface="Arial" panose="020B0604020202020204" pitchFamily="34" charset="0"/>
              <a:buNone/>
              <a:defRPr sz="2000" i="0">
                <a:solidFill>
                  <a:schemeClr val="tx1"/>
                </a:solidFill>
                <a:latin typeface="+mj-lt"/>
              </a:defRPr>
            </a:lvl1pPr>
            <a:lvl2pPr marL="0" indent="0">
              <a:spcBef>
                <a:spcPts val="0"/>
              </a:spcBef>
              <a:buNone/>
              <a:defRPr sz="2400">
                <a:solidFill>
                  <a:schemeClr val="tx1">
                    <a:lumMod val="65000"/>
                    <a:lumOff val="35000"/>
                  </a:schemeClr>
                </a:solidFill>
              </a:defRPr>
            </a:lvl2pPr>
            <a:lvl3pPr marL="0" indent="0">
              <a:spcBef>
                <a:spcPts val="0"/>
              </a:spcBef>
              <a:buNone/>
              <a:defRPr sz="2400">
                <a:solidFill>
                  <a:schemeClr val="tx1">
                    <a:lumMod val="65000"/>
                    <a:lumOff val="35000"/>
                  </a:schemeClr>
                </a:solidFill>
              </a:defRPr>
            </a:lvl3pPr>
            <a:lvl4pPr marL="0" indent="0">
              <a:spcBef>
                <a:spcPts val="0"/>
              </a:spcBef>
              <a:buNone/>
              <a:defRPr sz="2400">
                <a:solidFill>
                  <a:schemeClr val="tx1">
                    <a:lumMod val="65000"/>
                    <a:lumOff val="35000"/>
                  </a:schemeClr>
                </a:solidFill>
              </a:defRPr>
            </a:lvl4pPr>
            <a:lvl5pPr marL="0" indent="0">
              <a:spcBef>
                <a:spcPts val="0"/>
              </a:spcBef>
              <a:buNone/>
              <a:defRPr sz="2400">
                <a:solidFill>
                  <a:schemeClr val="tx1">
                    <a:lumMod val="65000"/>
                    <a:lumOff val="35000"/>
                  </a:schemeClr>
                </a:solidFill>
              </a:defRPr>
            </a:lvl5pPr>
            <a:lvl6pPr marL="0" indent="0">
              <a:spcBef>
                <a:spcPts val="0"/>
              </a:spcBef>
              <a:buNone/>
              <a:defRPr sz="2400">
                <a:solidFill>
                  <a:schemeClr val="tx1">
                    <a:lumMod val="65000"/>
                    <a:lumOff val="35000"/>
                  </a:schemeClr>
                </a:solidFill>
              </a:defRPr>
            </a:lvl6pPr>
            <a:lvl7pPr marL="0" indent="0">
              <a:spcBef>
                <a:spcPts val="0"/>
              </a:spcBef>
              <a:buNone/>
              <a:defRPr sz="2400">
                <a:solidFill>
                  <a:schemeClr val="tx1">
                    <a:lumMod val="65000"/>
                    <a:lumOff val="35000"/>
                  </a:schemeClr>
                </a:solidFill>
              </a:defRPr>
            </a:lvl7pPr>
            <a:lvl8pPr marL="0" indent="0">
              <a:spcBef>
                <a:spcPts val="0"/>
              </a:spcBef>
              <a:buNone/>
              <a:defRPr sz="2400">
                <a:solidFill>
                  <a:schemeClr val="tx1">
                    <a:lumMod val="65000"/>
                    <a:lumOff val="35000"/>
                  </a:schemeClr>
                </a:solidFill>
              </a:defRPr>
            </a:lvl8pPr>
            <a:lvl9pPr marL="0" indent="0">
              <a:spcBef>
                <a:spcPts val="0"/>
              </a:spcBef>
              <a:buNone/>
              <a:defRPr sz="2400">
                <a:solidFill>
                  <a:schemeClr val="tx1">
                    <a:lumMod val="65000"/>
                    <a:lumOff val="35000"/>
                  </a:schemeClr>
                </a:solidFill>
              </a:defRPr>
            </a:lvl9pPr>
          </a:lstStyle>
          <a:p>
            <a:pPr lvl="0"/>
            <a:r>
              <a:t>Click to add a subtitle </a:t>
            </a:r>
          </a:p>
        </p:txBody>
      </p:sp>
      <p:sp>
        <p:nvSpPr>
          <p:cNvPr id="3" name="Content Placeholder 2"/>
          <p:cNvSpPr>
            <a:spLocks noGrp="1"/>
          </p:cNvSpPr>
          <p:nvPr>
            <p:ph idx="1" hasCustomPrompt="1"/>
            <p:custDataLst>
              <p:tags r:id="rId3"/>
            </p:custDataLst>
          </p:nvPr>
        </p:nvSpPr>
        <p:spPr>
          <a:xfrm>
            <a:off x="381000" y="1219200"/>
            <a:ext cx="11430000" cy="5233988"/>
          </a:xfrm>
        </p:spPr>
        <p:txBody>
          <a:bodyPr vert="horz" lIns="0" tIns="0" rIns="0" bIns="0" rtlCol="0">
            <a:noAutofit/>
          </a:bodyPr>
          <a:lstStyle>
            <a:lvl1pPr>
              <a:defRPr baseline="0"/>
            </a:lvl1pPr>
            <a:lvl2pPr>
              <a:defRPr/>
            </a:lvl2pPr>
            <a:lvl3pPr>
              <a:defRPr/>
            </a:lvl3pPr>
            <a:lvl4pPr>
              <a:defRPr/>
            </a:lvl4pPr>
            <a:lvl5pPr>
              <a:defRPr/>
            </a:lvl5pPr>
            <a:lvl6pPr>
              <a:defRPr/>
            </a:lvl6pPr>
          </a:lstStyle>
          <a:p>
            <a:pPr lvl="0"/>
            <a:r>
              <a:t>Click to add text or choose an icon below to insert other content</a:t>
            </a:r>
          </a:p>
          <a:p>
            <a:pPr lvl="1"/>
            <a:r>
              <a:t>Second level</a:t>
            </a:r>
          </a:p>
          <a:p>
            <a:pPr lvl="2"/>
            <a:r>
              <a:t>Third level</a:t>
            </a:r>
          </a:p>
          <a:p>
            <a:pPr lvl="3"/>
            <a:r>
              <a:t>Fourth level</a:t>
            </a:r>
          </a:p>
          <a:p>
            <a:pPr lvl="4"/>
            <a:r>
              <a:t>Fifth level</a:t>
            </a:r>
          </a:p>
        </p:txBody>
      </p:sp>
      <p:sp>
        <p:nvSpPr>
          <p:cNvPr id="6" name="Footer Placeholder 5">
            <a:extLst>
              <a:ext uri="{FF2B5EF4-FFF2-40B4-BE49-F238E27FC236}">
                <a16:creationId xmlns:a16="http://schemas.microsoft.com/office/drawing/2014/main" id="{795C11CE-EC85-CE94-8C6D-6CCCC155C514}"/>
              </a:ext>
            </a:extLst>
          </p:cNvPr>
          <p:cNvSpPr>
            <a:spLocks noGrp="1"/>
          </p:cNvSpPr>
          <p:nvPr>
            <p:ph type="ftr" sz="quarter" idx="13"/>
          </p:nvPr>
        </p:nvSpPr>
        <p:spPr/>
        <p:txBody>
          <a:bodyPr/>
          <a:lstStyle/>
          <a:p>
            <a:r>
              <a:rPr lang="en-US"/>
              <a:t>Synopsys Confidential Information</a:t>
            </a:r>
          </a:p>
        </p:txBody>
      </p:sp>
    </p:spTree>
    <p:extLst>
      <p:ext uri="{BB962C8B-B14F-4D97-AF65-F5344CB8AC3E}">
        <p14:creationId xmlns:p14="http://schemas.microsoft.com/office/powerpoint/2010/main" val="2190950065"/>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5E0637-1F42-1D6F-98C0-EB3C66AA5786}"/>
              </a:ext>
            </a:extLst>
          </p:cNvPr>
          <p:cNvSpPr>
            <a:spLocks noGrp="1"/>
          </p:cNvSpPr>
          <p:nvPr>
            <p:ph type="title" hasCustomPrompt="1"/>
          </p:nvPr>
        </p:nvSpPr>
        <p:spPr/>
        <p:txBody>
          <a:bodyPr/>
          <a:lstStyle>
            <a:lvl1pPr>
              <a:defRPr/>
            </a:lvl1pPr>
          </a:lstStyle>
          <a:p>
            <a:r>
              <a:rPr lang="en-US"/>
              <a:t>Click to Add a Slide Title</a:t>
            </a:r>
            <a:endParaRPr/>
          </a:p>
        </p:txBody>
      </p:sp>
      <p:sp>
        <p:nvSpPr>
          <p:cNvPr id="3" name="Footer Placeholder 2">
            <a:extLst>
              <a:ext uri="{FF2B5EF4-FFF2-40B4-BE49-F238E27FC236}">
                <a16:creationId xmlns:a16="http://schemas.microsoft.com/office/drawing/2014/main" id="{398B3BEE-C43A-B601-FA3C-F5F399D3BE0B}"/>
              </a:ext>
            </a:extLst>
          </p:cNvPr>
          <p:cNvSpPr>
            <a:spLocks noGrp="1"/>
          </p:cNvSpPr>
          <p:nvPr>
            <p:ph type="ftr" sz="quarter" idx="10"/>
          </p:nvPr>
        </p:nvSpPr>
        <p:spPr/>
        <p:txBody>
          <a:bodyPr/>
          <a:lstStyle>
            <a:lvl1pPr>
              <a:defRPr b="0" i="0"/>
            </a:lvl1pPr>
          </a:lstStyle>
          <a:p>
            <a:r>
              <a:rPr lang="en-US"/>
              <a:t>Synopsys Confidential Information</a:t>
            </a:r>
          </a:p>
        </p:txBody>
      </p:sp>
    </p:spTree>
    <p:extLst>
      <p:ext uri="{BB962C8B-B14F-4D97-AF65-F5344CB8AC3E}">
        <p14:creationId xmlns:p14="http://schemas.microsoft.com/office/powerpoint/2010/main" val="4281660380"/>
      </p:ext>
    </p:extLst>
  </p:cSld>
  <p:clrMapOvr>
    <a:masterClrMapping/>
  </p:clrMapOvr>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tags" Target="../tags/tag5.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ags" Target="../tags/tag4.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tags" Target="../tags/tag3.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tags" Target="../tags/tag2.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heme" Target="../theme/theme1.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Copyright"/>
          <p:cNvSpPr txBox="1"/>
          <p:nvPr>
            <p:custDataLst>
              <p:tags r:id="rId36"/>
            </p:custDataLst>
          </p:nvPr>
        </p:nvSpPr>
        <p:spPr>
          <a:xfrm>
            <a:off x="10203830" y="6544891"/>
            <a:ext cx="1226107" cy="215444"/>
          </a:xfrm>
          <a:prstGeom prst="rect">
            <a:avLst/>
          </a:prstGeom>
          <a:noFill/>
        </p:spPr>
        <p:txBody>
          <a:bodyPr wrap="square" rIns="0" rtlCol="0" anchor="ctr">
            <a:noAutofit/>
          </a:bodyPr>
          <a:lstStyle/>
          <a:p>
            <a:pPr algn="r"/>
            <a:r>
              <a:rPr lang="en-US" sz="700">
                <a:solidFill>
                  <a:srgbClr val="646E81"/>
                </a:solidFill>
              </a:rPr>
              <a:t>© 2025</a:t>
            </a:r>
            <a:r>
              <a:rPr sz="700">
                <a:solidFill>
                  <a:srgbClr val="646E81"/>
                </a:solidFill>
              </a:rPr>
              <a:t> Synopsys, Inc. </a:t>
            </a:r>
          </a:p>
        </p:txBody>
      </p:sp>
      <p:sp>
        <p:nvSpPr>
          <p:cNvPr id="9" name="Slide Number"/>
          <p:cNvSpPr txBox="1"/>
          <p:nvPr>
            <p:custDataLst>
              <p:tags r:id="rId37"/>
            </p:custDataLst>
          </p:nvPr>
        </p:nvSpPr>
        <p:spPr>
          <a:xfrm>
            <a:off x="11429937" y="6544891"/>
            <a:ext cx="374204" cy="215444"/>
          </a:xfrm>
          <a:prstGeom prst="rect">
            <a:avLst/>
          </a:prstGeom>
          <a:noFill/>
        </p:spPr>
        <p:txBody>
          <a:bodyPr wrap="square" lIns="0" tIns="0" rIns="0" bIns="0" rtlCol="0" anchor="ctr">
            <a:noAutofit/>
          </a:bodyPr>
          <a:lstStyle/>
          <a:p>
            <a:pPr algn="r"/>
            <a:fld id="{CAE2347F-76BC-4690-80B5-B24BA0EA7B0A}" type="slidenum">
              <a:rPr sz="700">
                <a:solidFill>
                  <a:srgbClr val="646E81"/>
                </a:solidFill>
              </a:rPr>
              <a:pPr algn="r"/>
              <a:t>‹#›</a:t>
            </a:fld>
            <a:endParaRPr sz="700">
              <a:solidFill>
                <a:srgbClr val="646E81"/>
              </a:solidFill>
            </a:endParaRPr>
          </a:p>
        </p:txBody>
      </p:sp>
      <p:sp>
        <p:nvSpPr>
          <p:cNvPr id="2" name="Title Placeholder 1"/>
          <p:cNvSpPr>
            <a:spLocks noGrp="1"/>
          </p:cNvSpPr>
          <p:nvPr>
            <p:ph type="title"/>
            <p:custDataLst>
              <p:tags r:id="rId38"/>
            </p:custDataLst>
          </p:nvPr>
        </p:nvSpPr>
        <p:spPr>
          <a:xfrm>
            <a:off x="379288" y="166710"/>
            <a:ext cx="11431708" cy="457200"/>
          </a:xfrm>
          <a:prstGeom prst="rect">
            <a:avLst/>
          </a:prstGeom>
        </p:spPr>
        <p:txBody>
          <a:bodyPr vert="horz" lIns="0" tIns="0" rIns="0" bIns="0" rtlCol="0" anchor="t">
            <a:noAutofit/>
          </a:bodyPr>
          <a:lstStyle/>
          <a:p>
            <a:r>
              <a:t>Click to Add a Slide Title</a:t>
            </a:r>
          </a:p>
        </p:txBody>
      </p:sp>
      <p:sp>
        <p:nvSpPr>
          <p:cNvPr id="3" name="Text Placeholder 2"/>
          <p:cNvSpPr>
            <a:spLocks noGrp="1"/>
          </p:cNvSpPr>
          <p:nvPr>
            <p:ph type="body" idx="1"/>
            <p:custDataLst>
              <p:tags r:id="rId39"/>
            </p:custDataLst>
          </p:nvPr>
        </p:nvSpPr>
        <p:spPr>
          <a:xfrm>
            <a:off x="381001" y="942405"/>
            <a:ext cx="11431710" cy="5510014"/>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Footer Placeholder 3">
            <a:extLst>
              <a:ext uri="{FF2B5EF4-FFF2-40B4-BE49-F238E27FC236}">
                <a16:creationId xmlns:a16="http://schemas.microsoft.com/office/drawing/2014/main" id="{97649AA5-4E68-25C7-7F26-7CADC3CBBAC6}"/>
              </a:ext>
            </a:extLst>
          </p:cNvPr>
          <p:cNvSpPr>
            <a:spLocks noGrp="1"/>
          </p:cNvSpPr>
          <p:nvPr>
            <p:ph type="ftr" sz="quarter" idx="3"/>
          </p:nvPr>
        </p:nvSpPr>
        <p:spPr>
          <a:xfrm>
            <a:off x="7196137" y="6544891"/>
            <a:ext cx="2921001" cy="215444"/>
          </a:xfrm>
          <a:prstGeom prst="rect">
            <a:avLst/>
          </a:prstGeom>
        </p:spPr>
        <p:txBody>
          <a:bodyPr vert="horz" lIns="0" tIns="0" rIns="0" bIns="0" rtlCol="0" anchor="ctr"/>
          <a:lstStyle>
            <a:lvl1pPr algn="r">
              <a:defRPr sz="700" b="0" i="0">
                <a:solidFill>
                  <a:srgbClr val="646E81"/>
                </a:solidFill>
              </a:defRPr>
            </a:lvl1pPr>
          </a:lstStyle>
          <a:p>
            <a:r>
              <a:rPr lang="en-US"/>
              <a:t>Synopsys Confidential Information</a:t>
            </a:r>
          </a:p>
        </p:txBody>
      </p:sp>
    </p:spTree>
    <p:extLst>
      <p:ext uri="{BB962C8B-B14F-4D97-AF65-F5344CB8AC3E}">
        <p14:creationId xmlns:p14="http://schemas.microsoft.com/office/powerpoint/2010/main" val="3914174594"/>
      </p:ext>
    </p:extLst>
  </p:cSld>
  <p:clrMap bg1="lt1" tx1="dk1" bg2="lt2" tx2="dk2" accent1="accent1" accent2="accent2" accent3="accent3" accent4="accent4" accent5="accent5" accent6="accent6" hlink="hlink" folHlink="folHlink"/>
  <p:sldLayoutIdLst>
    <p:sldLayoutId id="2147483802" r:id="rId1"/>
    <p:sldLayoutId id="2147483803" r:id="rId2"/>
    <p:sldLayoutId id="2147483804" r:id="rId3"/>
    <p:sldLayoutId id="2147483805" r:id="rId4"/>
    <p:sldLayoutId id="2147483806" r:id="rId5"/>
    <p:sldLayoutId id="2147483837" r:id="rId6"/>
    <p:sldLayoutId id="2147483814" r:id="rId7"/>
    <p:sldLayoutId id="2147483816" r:id="rId8"/>
    <p:sldLayoutId id="2147483813" r:id="rId9"/>
    <p:sldLayoutId id="2147483815" r:id="rId10"/>
    <p:sldLayoutId id="2147483820" r:id="rId11"/>
    <p:sldLayoutId id="2147483823" r:id="rId12"/>
    <p:sldLayoutId id="2147483824" r:id="rId13"/>
    <p:sldLayoutId id="2147483817" r:id="rId14"/>
    <p:sldLayoutId id="2147483818" r:id="rId15"/>
    <p:sldLayoutId id="2147483819" r:id="rId16"/>
    <p:sldLayoutId id="2147483821" r:id="rId17"/>
    <p:sldLayoutId id="2147483822" r:id="rId18"/>
    <p:sldLayoutId id="2147483825" r:id="rId19"/>
    <p:sldLayoutId id="2147483826" r:id="rId20"/>
    <p:sldLayoutId id="2147483811" r:id="rId21"/>
    <p:sldLayoutId id="2147483832" r:id="rId22"/>
    <p:sldLayoutId id="2147483835" r:id="rId23"/>
    <p:sldLayoutId id="2147483836" r:id="rId24"/>
    <p:sldLayoutId id="2147483808" r:id="rId25"/>
    <p:sldLayoutId id="2147483809" r:id="rId26"/>
    <p:sldLayoutId id="2147483810" r:id="rId27"/>
    <p:sldLayoutId id="2147483827" r:id="rId28"/>
    <p:sldLayoutId id="2147483828" r:id="rId29"/>
    <p:sldLayoutId id="2147483829" r:id="rId30"/>
    <p:sldLayoutId id="2147483830" r:id="rId31"/>
    <p:sldLayoutId id="2147483838" r:id="rId32"/>
    <p:sldLayoutId id="2147483831" r:id="rId33"/>
    <p:sldLayoutId id="2147483801" r:id="rId34"/>
  </p:sldLayoutIdLst>
  <p:hf sldNum="0" hdr="0" dt="0"/>
  <p:txStyles>
    <p:titleStyle>
      <a:lvl1pPr algn="l" defTabSz="914400" rtl="0" eaLnBrk="1" latinLnBrk="0" hangingPunct="1">
        <a:lnSpc>
          <a:spcPct val="100000"/>
        </a:lnSpc>
        <a:spcBef>
          <a:spcPct val="0"/>
        </a:spcBef>
        <a:buNone/>
        <a:defRPr sz="2800" b="0" kern="1200" spc="0" baseline="0">
          <a:solidFill>
            <a:schemeClr val="tx1"/>
          </a:solidFill>
          <a:latin typeface="+mj-lt"/>
          <a:ea typeface="+mj-ea"/>
          <a:cs typeface="+mj-cs"/>
        </a:defRPr>
      </a:lvl1pPr>
    </p:titleStyle>
    <p:bodyStyle>
      <a:lvl1pPr marL="228600" indent="-228600" algn="l" defTabSz="914400" rtl="0" eaLnBrk="1" latinLnBrk="0" hangingPunct="1">
        <a:lnSpc>
          <a:spcPct val="100000"/>
        </a:lnSpc>
        <a:spcBef>
          <a:spcPts val="1200"/>
        </a:spcBef>
        <a:spcAft>
          <a:spcPts val="600"/>
        </a:spcAft>
        <a:buClr>
          <a:schemeClr val="tx1"/>
        </a:buClr>
        <a:buFont typeface="Arial" panose="020B0604020202020204" pitchFamily="34" charset="0"/>
        <a:buChar char="•"/>
        <a:defRPr sz="2000" kern="1200" spc="0" baseline="0">
          <a:solidFill>
            <a:schemeClr val="tx1"/>
          </a:solidFill>
          <a:latin typeface="+mn-lt"/>
          <a:ea typeface="+mn-ea"/>
          <a:cs typeface="+mn-cs"/>
        </a:defRPr>
      </a:lvl1pPr>
      <a:lvl2pPr marL="521208" indent="-228600" algn="l" defTabSz="914400" rtl="0" eaLnBrk="1" latinLnBrk="0" hangingPunct="1">
        <a:lnSpc>
          <a:spcPct val="100000"/>
        </a:lnSpc>
        <a:spcBef>
          <a:spcPts val="0"/>
        </a:spcBef>
        <a:spcAft>
          <a:spcPts val="600"/>
        </a:spcAft>
        <a:buClr>
          <a:schemeClr val="tx1"/>
        </a:buClr>
        <a:buFont typeface="Arial" panose="020B0604020202020204" pitchFamily="34" charset="0"/>
        <a:buChar char="–"/>
        <a:defRPr sz="1800" kern="1200" spc="0" baseline="0">
          <a:solidFill>
            <a:schemeClr val="tx1"/>
          </a:solidFill>
          <a:latin typeface="+mn-lt"/>
          <a:ea typeface="+mn-ea"/>
          <a:cs typeface="+mn-cs"/>
        </a:defRPr>
      </a:lvl2pPr>
      <a:lvl3pPr marL="804672" indent="-228600" algn="l" defTabSz="914400" rtl="0" eaLnBrk="1" latinLnBrk="0" hangingPunct="1">
        <a:lnSpc>
          <a:spcPct val="100000"/>
        </a:lnSpc>
        <a:spcBef>
          <a:spcPts val="0"/>
        </a:spcBef>
        <a:spcAft>
          <a:spcPts val="600"/>
        </a:spcAft>
        <a:buClr>
          <a:schemeClr val="tx1"/>
        </a:buClr>
        <a:buFont typeface="Arial" panose="020B0604020202020204" pitchFamily="34" charset="0"/>
        <a:buChar char="–"/>
        <a:defRPr sz="1600" kern="1200" spc="0" baseline="0">
          <a:solidFill>
            <a:schemeClr val="tx1"/>
          </a:solidFill>
          <a:latin typeface="+mn-lt"/>
          <a:ea typeface="+mn-ea"/>
          <a:cs typeface="+mn-cs"/>
        </a:defRPr>
      </a:lvl3pPr>
      <a:lvl4pPr marL="1088136" indent="-219456" algn="l" defTabSz="914400" rtl="0" eaLnBrk="1" latinLnBrk="0" hangingPunct="1">
        <a:lnSpc>
          <a:spcPct val="100000"/>
        </a:lnSpc>
        <a:spcBef>
          <a:spcPts val="0"/>
        </a:spcBef>
        <a:spcAft>
          <a:spcPts val="300"/>
        </a:spcAft>
        <a:buClr>
          <a:schemeClr val="tx1"/>
        </a:buClr>
        <a:buFont typeface="Arial" panose="020B0604020202020204" pitchFamily="34" charset="0"/>
        <a:buChar char="–"/>
        <a:defRPr sz="1400" kern="1200" spc="0" baseline="0">
          <a:solidFill>
            <a:schemeClr val="tx1"/>
          </a:solidFill>
          <a:latin typeface="+mn-lt"/>
          <a:ea typeface="+mn-ea"/>
          <a:cs typeface="+mn-cs"/>
        </a:defRPr>
      </a:lvl4pPr>
      <a:lvl5pPr marL="1088136" indent="-219456" algn="l" defTabSz="914400" rtl="0" eaLnBrk="1" latinLnBrk="0" hangingPunct="1">
        <a:lnSpc>
          <a:spcPct val="100000"/>
        </a:lnSpc>
        <a:spcBef>
          <a:spcPts val="0"/>
        </a:spcBef>
        <a:spcAft>
          <a:spcPts val="300"/>
        </a:spcAft>
        <a:buClr>
          <a:schemeClr val="tx1"/>
        </a:buClr>
        <a:buFont typeface="Arial" panose="020B0604020202020204" pitchFamily="34" charset="0"/>
        <a:buChar char="–"/>
        <a:defRPr sz="1400" kern="1200" spc="0" baseline="0">
          <a:solidFill>
            <a:schemeClr val="tx1"/>
          </a:solidFill>
          <a:latin typeface="+mn-lt"/>
          <a:ea typeface="+mn-ea"/>
          <a:cs typeface="+mn-cs"/>
        </a:defRPr>
      </a:lvl5pPr>
      <a:lvl6pPr marL="1088136" indent="-219456" algn="l" defTabSz="914400" rtl="0" eaLnBrk="1" latinLnBrk="0" hangingPunct="1">
        <a:lnSpc>
          <a:spcPct val="100000"/>
        </a:lnSpc>
        <a:spcBef>
          <a:spcPts val="0"/>
        </a:spcBef>
        <a:spcAft>
          <a:spcPts val="300"/>
        </a:spcAft>
        <a:buClr>
          <a:schemeClr val="tx1"/>
        </a:buClr>
        <a:buFont typeface="Arial" panose="020B0604020202020204" pitchFamily="34" charset="0"/>
        <a:buChar char="–"/>
        <a:defRPr sz="1400" kern="1200" spc="0" baseline="0">
          <a:solidFill>
            <a:schemeClr val="tx1"/>
          </a:solidFill>
          <a:latin typeface="+mn-lt"/>
          <a:ea typeface="+mn-ea"/>
          <a:cs typeface="+mn-cs"/>
        </a:defRPr>
      </a:lvl6pPr>
      <a:lvl7pPr marL="1088136" indent="-219456" algn="l" defTabSz="914400" rtl="0" eaLnBrk="1" latinLnBrk="0" hangingPunct="1">
        <a:lnSpc>
          <a:spcPct val="100000"/>
        </a:lnSpc>
        <a:spcBef>
          <a:spcPts val="0"/>
        </a:spcBef>
        <a:spcAft>
          <a:spcPts val="300"/>
        </a:spcAft>
        <a:buClr>
          <a:schemeClr val="tx1"/>
        </a:buClr>
        <a:buFont typeface="Arial" panose="020B0604020202020204" pitchFamily="34" charset="0"/>
        <a:buChar char="–"/>
        <a:defRPr sz="1400" kern="1200" spc="0" baseline="0">
          <a:solidFill>
            <a:schemeClr val="tx1"/>
          </a:solidFill>
          <a:latin typeface="+mn-lt"/>
          <a:ea typeface="+mn-ea"/>
          <a:cs typeface="+mn-cs"/>
        </a:defRPr>
      </a:lvl7pPr>
      <a:lvl8pPr marL="1088136" indent="-219456" algn="l" defTabSz="914400" rtl="0" eaLnBrk="1" latinLnBrk="0" hangingPunct="1">
        <a:lnSpc>
          <a:spcPct val="100000"/>
        </a:lnSpc>
        <a:spcBef>
          <a:spcPts val="0"/>
        </a:spcBef>
        <a:spcAft>
          <a:spcPts val="300"/>
        </a:spcAft>
        <a:buClr>
          <a:schemeClr val="tx1"/>
        </a:buClr>
        <a:buFont typeface="Arial" panose="020B0604020202020204" pitchFamily="34" charset="0"/>
        <a:buChar char="–"/>
        <a:defRPr sz="1400" kern="1200" spc="0" baseline="0">
          <a:solidFill>
            <a:schemeClr val="tx1"/>
          </a:solidFill>
          <a:latin typeface="+mn-lt"/>
          <a:ea typeface="+mn-ea"/>
          <a:cs typeface="+mn-cs"/>
        </a:defRPr>
      </a:lvl8pPr>
      <a:lvl9pPr marL="1088136" indent="-219456" algn="l" defTabSz="914400" rtl="0" eaLnBrk="1" latinLnBrk="0" hangingPunct="1">
        <a:lnSpc>
          <a:spcPct val="100000"/>
        </a:lnSpc>
        <a:spcBef>
          <a:spcPts val="0"/>
        </a:spcBef>
        <a:spcAft>
          <a:spcPts val="300"/>
        </a:spcAft>
        <a:buClr>
          <a:schemeClr val="tx1"/>
        </a:buClr>
        <a:buFont typeface="Arial" panose="020B0604020202020204" pitchFamily="34" charset="0"/>
        <a:buChar char="–"/>
        <a:defRPr sz="1400" kern="1200" spc="0" baseline="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240" userDrawn="1">
          <p15:clr>
            <a:srgbClr val="5ACBF0"/>
          </p15:clr>
        </p15:guide>
        <p15:guide id="4" pos="693" userDrawn="1">
          <p15:clr>
            <a:srgbClr val="E1E1E1"/>
          </p15:clr>
        </p15:guide>
        <p15:guide id="5" pos="853" userDrawn="1">
          <p15:clr>
            <a:srgbClr val="E1E1E1"/>
          </p15:clr>
        </p15:guide>
        <p15:guide id="6" pos="1306" userDrawn="1">
          <p15:clr>
            <a:srgbClr val="E1E1E1"/>
          </p15:clr>
        </p15:guide>
        <p15:guide id="7" pos="1466" userDrawn="1">
          <p15:clr>
            <a:srgbClr val="E1E1E1"/>
          </p15:clr>
        </p15:guide>
        <p15:guide id="8" pos="1920" userDrawn="1">
          <p15:clr>
            <a:srgbClr val="E1E1E1"/>
          </p15:clr>
        </p15:guide>
        <p15:guide id="9" pos="2080" userDrawn="1">
          <p15:clr>
            <a:srgbClr val="E1E1E1"/>
          </p15:clr>
        </p15:guide>
        <p15:guide id="10" pos="2533" userDrawn="1">
          <p15:clr>
            <a:srgbClr val="E1E1E1"/>
          </p15:clr>
        </p15:guide>
        <p15:guide id="11" pos="2693" userDrawn="1">
          <p15:clr>
            <a:srgbClr val="E1E1E1"/>
          </p15:clr>
        </p15:guide>
        <p15:guide id="12" pos="3146" userDrawn="1">
          <p15:clr>
            <a:srgbClr val="E1E1E1"/>
          </p15:clr>
        </p15:guide>
        <p15:guide id="13" pos="3306" userDrawn="1">
          <p15:clr>
            <a:srgbClr val="E1E1E1"/>
          </p15:clr>
        </p15:guide>
        <p15:guide id="14" pos="3760" userDrawn="1">
          <p15:clr>
            <a:srgbClr val="E1E1E1"/>
          </p15:clr>
        </p15:guide>
        <p15:guide id="15" pos="3920" userDrawn="1">
          <p15:clr>
            <a:srgbClr val="E1E1E1"/>
          </p15:clr>
        </p15:guide>
        <p15:guide id="16" pos="4373" userDrawn="1">
          <p15:clr>
            <a:srgbClr val="E1E1E1"/>
          </p15:clr>
        </p15:guide>
        <p15:guide id="17" pos="4533" userDrawn="1">
          <p15:clr>
            <a:srgbClr val="E1E1E1"/>
          </p15:clr>
        </p15:guide>
        <p15:guide id="18" pos="4986" userDrawn="1">
          <p15:clr>
            <a:srgbClr val="E1E1E1"/>
          </p15:clr>
        </p15:guide>
        <p15:guide id="19" pos="5146" userDrawn="1">
          <p15:clr>
            <a:srgbClr val="E1E1E1"/>
          </p15:clr>
        </p15:guide>
        <p15:guide id="20" pos="5600" userDrawn="1">
          <p15:clr>
            <a:srgbClr val="E1E1E1"/>
          </p15:clr>
        </p15:guide>
        <p15:guide id="21" pos="5760" userDrawn="1">
          <p15:clr>
            <a:srgbClr val="E1E1E1"/>
          </p15:clr>
        </p15:guide>
        <p15:guide id="22" pos="6213" userDrawn="1">
          <p15:clr>
            <a:srgbClr val="E1E1E1"/>
          </p15:clr>
        </p15:guide>
        <p15:guide id="23" pos="6373" userDrawn="1">
          <p15:clr>
            <a:srgbClr val="E1E1E1"/>
          </p15:clr>
        </p15:guide>
        <p15:guide id="24" pos="6826" userDrawn="1">
          <p15:clr>
            <a:srgbClr val="E1E1E1"/>
          </p15:clr>
        </p15:guide>
        <p15:guide id="25" pos="6986" userDrawn="1">
          <p15:clr>
            <a:srgbClr val="E1E1E1"/>
          </p15:clr>
        </p15:guide>
        <p15:guide id="26" pos="7440" userDrawn="1">
          <p15:clr>
            <a:srgbClr val="5ACBF0"/>
          </p15:clr>
        </p15:guide>
        <p15:guide id="29" orient="horz" pos="160" userDrawn="1">
          <p15:clr>
            <a:srgbClr val="5ACBF0"/>
          </p15:clr>
        </p15:guide>
        <p15:guide id="30" orient="horz" pos="2157" userDrawn="1">
          <p15:clr>
            <a:srgbClr val="FBAE40"/>
          </p15:clr>
        </p15:guide>
        <p15:guide id="31" orient="horz" pos="4065" userDrawn="1">
          <p15:clr>
            <a:srgbClr val="5ACBF0"/>
          </p15:clr>
        </p15:guide>
        <p15:guide id="32" orient="horz" pos="594" userDrawn="1">
          <p15:clr>
            <a:srgbClr val="E1E1E1"/>
          </p15:clr>
        </p15:guide>
        <p15:guide id="33" orient="horz" pos="768" userDrawn="1">
          <p15:clr>
            <a:srgbClr val="E1E1E1"/>
          </p15:clr>
        </p15:guide>
        <p15:guide id="34" orient="horz" pos="941" userDrawn="1">
          <p15:clr>
            <a:srgbClr val="E1E1E1"/>
          </p15:clr>
        </p15:guide>
        <p15:guide id="35" orient="horz" pos="3892" userDrawn="1">
          <p15:clr>
            <a:srgbClr val="E1E1E1"/>
          </p15:clr>
        </p15:guide>
        <p15:guide id="36" orient="horz" pos="3718" userDrawn="1">
          <p15:clr>
            <a:srgbClr val="E1E1E1"/>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4.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1.png"/><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Layout" Target="../slideLayouts/slideLayout14.xml"/><Relationship Id="rId6" Type="http://schemas.openxmlformats.org/officeDocument/2006/relationships/image" Target="../media/image38.jpeg"/><Relationship Id="rId5" Type="http://schemas.openxmlformats.org/officeDocument/2006/relationships/image" Target="../media/image37.jpeg"/><Relationship Id="rId4" Type="http://schemas.openxmlformats.org/officeDocument/2006/relationships/image" Target="../media/image36.jpeg"/></Relationships>
</file>

<file path=ppt/slides/_rels/slide28.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5.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4.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4.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A8BB86-CDAA-EFDA-4484-A44E7F6CCB54}"/>
              </a:ext>
            </a:extLst>
          </p:cNvPr>
          <p:cNvSpPr>
            <a:spLocks noGrp="1"/>
          </p:cNvSpPr>
          <p:nvPr>
            <p:ph type="ctrTitle"/>
          </p:nvPr>
        </p:nvSpPr>
        <p:spPr/>
        <p:txBody>
          <a:bodyPr/>
          <a:lstStyle/>
          <a:p>
            <a:r>
              <a:rPr lang="en-US" dirty="0" err="1"/>
              <a:t>Chipathon</a:t>
            </a:r>
            <a:r>
              <a:rPr lang="en-US" dirty="0"/>
              <a:t> Design - ASGARD</a:t>
            </a:r>
          </a:p>
        </p:txBody>
      </p:sp>
      <p:sp>
        <p:nvSpPr>
          <p:cNvPr id="3" name="Subtitle 2">
            <a:extLst>
              <a:ext uri="{FF2B5EF4-FFF2-40B4-BE49-F238E27FC236}">
                <a16:creationId xmlns:a16="http://schemas.microsoft.com/office/drawing/2014/main" id="{AD665A56-0C08-9B4F-C12C-838D8F370A6D}"/>
              </a:ext>
            </a:extLst>
          </p:cNvPr>
          <p:cNvSpPr>
            <a:spLocks noGrp="1"/>
          </p:cNvSpPr>
          <p:nvPr>
            <p:ph type="subTitle" idx="1"/>
          </p:nvPr>
        </p:nvSpPr>
        <p:spPr/>
        <p:txBody>
          <a:bodyPr/>
          <a:lstStyle/>
          <a:p>
            <a:r>
              <a:rPr lang="en-US" dirty="0"/>
              <a:t>Block ORCA_TOP</a:t>
            </a:r>
          </a:p>
        </p:txBody>
      </p:sp>
      <p:sp>
        <p:nvSpPr>
          <p:cNvPr id="4" name="Text Placeholder 3">
            <a:extLst>
              <a:ext uri="{FF2B5EF4-FFF2-40B4-BE49-F238E27FC236}">
                <a16:creationId xmlns:a16="http://schemas.microsoft.com/office/drawing/2014/main" id="{DC9583C5-1A40-889F-6571-72F7CF692349}"/>
              </a:ext>
            </a:extLst>
          </p:cNvPr>
          <p:cNvSpPr>
            <a:spLocks noGrp="1"/>
          </p:cNvSpPr>
          <p:nvPr>
            <p:ph type="body" sz="quarter" idx="10"/>
          </p:nvPr>
        </p:nvSpPr>
        <p:spPr/>
        <p:txBody>
          <a:bodyPr/>
          <a:lstStyle/>
          <a:p>
            <a:r>
              <a:rPr lang="en-US" dirty="0"/>
              <a:t>GROUP 4 - ASGARD</a:t>
            </a:r>
          </a:p>
        </p:txBody>
      </p:sp>
      <p:sp>
        <p:nvSpPr>
          <p:cNvPr id="5" name="Text Placeholder 4">
            <a:extLst>
              <a:ext uri="{FF2B5EF4-FFF2-40B4-BE49-F238E27FC236}">
                <a16:creationId xmlns:a16="http://schemas.microsoft.com/office/drawing/2014/main" id="{120BE4F3-8AC9-7068-ED7C-45A31358651D}"/>
              </a:ext>
            </a:extLst>
          </p:cNvPr>
          <p:cNvSpPr>
            <a:spLocks noGrp="1"/>
          </p:cNvSpPr>
          <p:nvPr>
            <p:ph type="body" sz="quarter" idx="11"/>
          </p:nvPr>
        </p:nvSpPr>
        <p:spPr/>
        <p:txBody>
          <a:bodyPr/>
          <a:lstStyle/>
          <a:p>
            <a:r>
              <a:rPr lang="en-US" dirty="0"/>
              <a:t>Tuesday, August 26, 2025</a:t>
            </a:r>
          </a:p>
        </p:txBody>
      </p:sp>
      <p:sp>
        <p:nvSpPr>
          <p:cNvPr id="7" name="Text Placeholder 4">
            <a:extLst>
              <a:ext uri="{FF2B5EF4-FFF2-40B4-BE49-F238E27FC236}">
                <a16:creationId xmlns:a16="http://schemas.microsoft.com/office/drawing/2014/main" id="{E3168F3C-6A6D-87AF-F789-DD7EA55DD8FE}"/>
              </a:ext>
            </a:extLst>
          </p:cNvPr>
          <p:cNvSpPr txBox="1">
            <a:spLocks/>
          </p:cNvSpPr>
          <p:nvPr/>
        </p:nvSpPr>
        <p:spPr>
          <a:xfrm>
            <a:off x="8466549" y="3879240"/>
            <a:ext cx="3721906" cy="2985527"/>
          </a:xfrm>
          <a:prstGeom prst="rect">
            <a:avLst/>
          </a:prstGeom>
        </p:spPr>
        <p:txBody>
          <a:bodyPr vert="horz" lIns="0" tIns="0" rIns="0" bIns="0" rtlCol="0" anchor="t">
            <a:noAutofit/>
          </a:bodyPr>
          <a:lstStyle>
            <a:lvl1pPr marL="228600" indent="-228600" algn="l" defTabSz="914400" rtl="0" eaLnBrk="1" latinLnBrk="0" hangingPunct="1">
              <a:lnSpc>
                <a:spcPct val="100000"/>
              </a:lnSpc>
              <a:spcBef>
                <a:spcPts val="0"/>
              </a:spcBef>
              <a:spcAft>
                <a:spcPts val="600"/>
              </a:spcAft>
              <a:buClr>
                <a:schemeClr val="tx1"/>
              </a:buClr>
              <a:buFont typeface="Arial" panose="020B0604020202020204" pitchFamily="34" charset="0"/>
              <a:buNone/>
              <a:defRPr sz="2000" kern="1200" spc="0" baseline="0">
                <a:solidFill>
                  <a:schemeClr val="bg1"/>
                </a:solidFill>
                <a:effectLst/>
                <a:latin typeface="+mj-lt"/>
                <a:ea typeface="+mn-ea"/>
                <a:cs typeface="+mn-cs"/>
              </a:defRPr>
            </a:lvl1pPr>
            <a:lvl2pPr marL="521208" indent="-228600" algn="l" defTabSz="914400" rtl="0" eaLnBrk="1" latinLnBrk="0" hangingPunct="1">
              <a:lnSpc>
                <a:spcPct val="100000"/>
              </a:lnSpc>
              <a:spcBef>
                <a:spcPts val="0"/>
              </a:spcBef>
              <a:spcAft>
                <a:spcPts val="600"/>
              </a:spcAft>
              <a:buClr>
                <a:schemeClr val="tx1"/>
              </a:buClr>
              <a:buFont typeface="Arial" panose="020B0604020202020204" pitchFamily="34" charset="0"/>
              <a:buChar char="–"/>
              <a:defRPr sz="1800" kern="1200" spc="0" baseline="0">
                <a:solidFill>
                  <a:schemeClr val="tx1"/>
                </a:solidFill>
                <a:latin typeface="+mn-lt"/>
                <a:ea typeface="+mn-ea"/>
                <a:cs typeface="+mn-cs"/>
              </a:defRPr>
            </a:lvl2pPr>
            <a:lvl3pPr marL="804672" indent="-228600" algn="l" defTabSz="914400" rtl="0" eaLnBrk="1" latinLnBrk="0" hangingPunct="1">
              <a:lnSpc>
                <a:spcPct val="100000"/>
              </a:lnSpc>
              <a:spcBef>
                <a:spcPts val="0"/>
              </a:spcBef>
              <a:spcAft>
                <a:spcPts val="600"/>
              </a:spcAft>
              <a:buClr>
                <a:schemeClr val="tx1"/>
              </a:buClr>
              <a:buFont typeface="Arial" panose="020B0604020202020204" pitchFamily="34" charset="0"/>
              <a:buChar char="–"/>
              <a:defRPr sz="1600" kern="1200" spc="0" baseline="0">
                <a:solidFill>
                  <a:schemeClr val="tx1"/>
                </a:solidFill>
                <a:latin typeface="+mn-lt"/>
                <a:ea typeface="+mn-ea"/>
                <a:cs typeface="+mn-cs"/>
              </a:defRPr>
            </a:lvl3pPr>
            <a:lvl4pPr marL="1088136" indent="-219456" algn="l" defTabSz="914400" rtl="0" eaLnBrk="1" latinLnBrk="0" hangingPunct="1">
              <a:lnSpc>
                <a:spcPct val="100000"/>
              </a:lnSpc>
              <a:spcBef>
                <a:spcPts val="0"/>
              </a:spcBef>
              <a:spcAft>
                <a:spcPts val="300"/>
              </a:spcAft>
              <a:buClr>
                <a:schemeClr val="tx1"/>
              </a:buClr>
              <a:buFont typeface="Arial" panose="020B0604020202020204" pitchFamily="34" charset="0"/>
              <a:buChar char="–"/>
              <a:defRPr sz="1400" kern="1200" spc="0" baseline="0">
                <a:solidFill>
                  <a:schemeClr val="tx1"/>
                </a:solidFill>
                <a:latin typeface="+mn-lt"/>
                <a:ea typeface="+mn-ea"/>
                <a:cs typeface="+mn-cs"/>
              </a:defRPr>
            </a:lvl4pPr>
            <a:lvl5pPr marL="1088136" indent="-219456" algn="l" defTabSz="914400" rtl="0" eaLnBrk="1" latinLnBrk="0" hangingPunct="1">
              <a:lnSpc>
                <a:spcPct val="100000"/>
              </a:lnSpc>
              <a:spcBef>
                <a:spcPts val="0"/>
              </a:spcBef>
              <a:spcAft>
                <a:spcPts val="300"/>
              </a:spcAft>
              <a:buClr>
                <a:schemeClr val="tx1"/>
              </a:buClr>
              <a:buFont typeface="Arial" panose="020B0604020202020204" pitchFamily="34" charset="0"/>
              <a:buChar char="–"/>
              <a:defRPr sz="1400" kern="1200" spc="0" baseline="0">
                <a:solidFill>
                  <a:schemeClr val="tx1"/>
                </a:solidFill>
                <a:latin typeface="+mn-lt"/>
                <a:ea typeface="+mn-ea"/>
                <a:cs typeface="+mn-cs"/>
              </a:defRPr>
            </a:lvl5pPr>
            <a:lvl6pPr marL="1088136" indent="-219456" algn="l" defTabSz="914400" rtl="0" eaLnBrk="1" latinLnBrk="0" hangingPunct="1">
              <a:lnSpc>
                <a:spcPct val="100000"/>
              </a:lnSpc>
              <a:spcBef>
                <a:spcPts val="0"/>
              </a:spcBef>
              <a:spcAft>
                <a:spcPts val="300"/>
              </a:spcAft>
              <a:buClr>
                <a:schemeClr val="tx1"/>
              </a:buClr>
              <a:buFont typeface="Arial" panose="020B0604020202020204" pitchFamily="34" charset="0"/>
              <a:buChar char="–"/>
              <a:defRPr sz="1400" kern="1200" spc="0" baseline="0">
                <a:solidFill>
                  <a:schemeClr val="tx1"/>
                </a:solidFill>
                <a:latin typeface="+mn-lt"/>
                <a:ea typeface="+mn-ea"/>
                <a:cs typeface="+mn-cs"/>
              </a:defRPr>
            </a:lvl6pPr>
            <a:lvl7pPr marL="1088136" indent="-219456" algn="l" defTabSz="914400" rtl="0" eaLnBrk="1" latinLnBrk="0" hangingPunct="1">
              <a:lnSpc>
                <a:spcPct val="100000"/>
              </a:lnSpc>
              <a:spcBef>
                <a:spcPts val="0"/>
              </a:spcBef>
              <a:spcAft>
                <a:spcPts val="300"/>
              </a:spcAft>
              <a:buClr>
                <a:schemeClr val="tx1"/>
              </a:buClr>
              <a:buFont typeface="Arial" panose="020B0604020202020204" pitchFamily="34" charset="0"/>
              <a:buChar char="–"/>
              <a:defRPr sz="1400" kern="1200" spc="0" baseline="0">
                <a:solidFill>
                  <a:schemeClr val="tx1"/>
                </a:solidFill>
                <a:latin typeface="+mn-lt"/>
                <a:ea typeface="+mn-ea"/>
                <a:cs typeface="+mn-cs"/>
              </a:defRPr>
            </a:lvl7pPr>
            <a:lvl8pPr marL="1088136" indent="-219456" algn="l" defTabSz="914400" rtl="0" eaLnBrk="1" latinLnBrk="0" hangingPunct="1">
              <a:lnSpc>
                <a:spcPct val="100000"/>
              </a:lnSpc>
              <a:spcBef>
                <a:spcPts val="0"/>
              </a:spcBef>
              <a:spcAft>
                <a:spcPts val="300"/>
              </a:spcAft>
              <a:buClr>
                <a:schemeClr val="tx1"/>
              </a:buClr>
              <a:buFont typeface="Arial" panose="020B0604020202020204" pitchFamily="34" charset="0"/>
              <a:buChar char="–"/>
              <a:defRPr sz="1400" kern="1200" spc="0" baseline="0">
                <a:solidFill>
                  <a:schemeClr val="tx1"/>
                </a:solidFill>
                <a:latin typeface="+mn-lt"/>
                <a:ea typeface="+mn-ea"/>
                <a:cs typeface="+mn-cs"/>
              </a:defRPr>
            </a:lvl8pPr>
            <a:lvl9pPr marL="1088136" indent="-219456" algn="l" defTabSz="914400" rtl="0" eaLnBrk="1" latinLnBrk="0" hangingPunct="1">
              <a:lnSpc>
                <a:spcPct val="100000"/>
              </a:lnSpc>
              <a:spcBef>
                <a:spcPts val="0"/>
              </a:spcBef>
              <a:spcAft>
                <a:spcPts val="300"/>
              </a:spcAft>
              <a:buClr>
                <a:schemeClr val="tx1"/>
              </a:buClr>
              <a:buFont typeface="Arial" panose="020B0604020202020204" pitchFamily="34" charset="0"/>
              <a:buChar char="–"/>
              <a:defRPr sz="1400" kern="1200" spc="0" baseline="0">
                <a:solidFill>
                  <a:schemeClr val="tx1"/>
                </a:solidFill>
                <a:latin typeface="+mn-lt"/>
                <a:ea typeface="+mn-ea"/>
                <a:cs typeface="+mn-cs"/>
              </a:defRPr>
            </a:lvl9pPr>
          </a:lstStyle>
          <a:p>
            <a:r>
              <a:rPr lang="en-US" sz="2500" b="1">
                <a:solidFill>
                  <a:schemeClr val="accent1"/>
                </a:solidFill>
                <a:cs typeface="Arial"/>
              </a:rPr>
              <a:t>TEAM MEMBERS:</a:t>
            </a:r>
          </a:p>
          <a:p>
            <a:pPr marL="342900" indent="-342900">
              <a:buFont typeface="Arial" panose="020B0604020202020204" pitchFamily="34" charset="0"/>
              <a:buChar char="•"/>
            </a:pPr>
            <a:r>
              <a:rPr lang="en-US" sz="2500">
                <a:solidFill>
                  <a:schemeClr val="accent1"/>
                </a:solidFill>
                <a:cs typeface="Arial"/>
              </a:rPr>
              <a:t>Nhat Tan (Leader)</a:t>
            </a:r>
          </a:p>
          <a:p>
            <a:pPr marL="342900" indent="-342900">
              <a:buClr>
                <a:srgbClr val="000000"/>
              </a:buClr>
              <a:buFont typeface="Arial" panose="020B0604020202020204" pitchFamily="34" charset="0"/>
              <a:buChar char="•"/>
            </a:pPr>
            <a:r>
              <a:rPr lang="en-US" sz="2500">
                <a:solidFill>
                  <a:schemeClr val="accent1"/>
                </a:solidFill>
                <a:cs typeface="Arial"/>
              </a:rPr>
              <a:t>Anh Minh</a:t>
            </a:r>
          </a:p>
          <a:p>
            <a:pPr marL="342900" indent="-342900">
              <a:buClr>
                <a:srgbClr val="000000"/>
              </a:buClr>
              <a:buFont typeface="Arial" panose="020B0604020202020204" pitchFamily="34" charset="0"/>
              <a:buChar char="•"/>
            </a:pPr>
            <a:r>
              <a:rPr lang="en-US" sz="2500">
                <a:solidFill>
                  <a:schemeClr val="accent1"/>
                </a:solidFill>
                <a:cs typeface="Arial"/>
              </a:rPr>
              <a:t>Cong Danh</a:t>
            </a:r>
          </a:p>
          <a:p>
            <a:pPr marL="342900" indent="-342900">
              <a:buClr>
                <a:srgbClr val="000000"/>
              </a:buClr>
              <a:buFont typeface="Arial" panose="020B0604020202020204" pitchFamily="34" charset="0"/>
              <a:buChar char="•"/>
            </a:pPr>
            <a:r>
              <a:rPr lang="en-US" sz="2500">
                <a:solidFill>
                  <a:schemeClr val="accent1"/>
                </a:solidFill>
                <a:cs typeface="Arial"/>
              </a:rPr>
              <a:t>Van Anh</a:t>
            </a:r>
          </a:p>
        </p:txBody>
      </p:sp>
    </p:spTree>
    <p:extLst>
      <p:ext uri="{BB962C8B-B14F-4D97-AF65-F5344CB8AC3E}">
        <p14:creationId xmlns:p14="http://schemas.microsoft.com/office/powerpoint/2010/main" val="10226296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EAEC06-E8E9-6420-7AFA-A609A47534F5}"/>
              </a:ext>
            </a:extLst>
          </p:cNvPr>
          <p:cNvSpPr>
            <a:spLocks noGrp="1"/>
          </p:cNvSpPr>
          <p:nvPr>
            <p:ph type="title"/>
          </p:nvPr>
        </p:nvSpPr>
        <p:spPr/>
        <p:txBody>
          <a:bodyPr/>
          <a:lstStyle/>
          <a:p>
            <a:r>
              <a:rPr lang="en-US" dirty="0" err="1"/>
              <a:t>Check_pg_connectivity</a:t>
            </a:r>
            <a:r>
              <a:rPr lang="en-US" dirty="0"/>
              <a:t> – ICC2</a:t>
            </a:r>
          </a:p>
        </p:txBody>
      </p:sp>
      <p:sp>
        <p:nvSpPr>
          <p:cNvPr id="4" name="Footer Placeholder 3">
            <a:extLst>
              <a:ext uri="{FF2B5EF4-FFF2-40B4-BE49-F238E27FC236}">
                <a16:creationId xmlns:a16="http://schemas.microsoft.com/office/drawing/2014/main" id="{18B0CCC3-ECBF-51DB-FC3E-571E2261BBCF}"/>
              </a:ext>
            </a:extLst>
          </p:cNvPr>
          <p:cNvSpPr>
            <a:spLocks noGrp="1"/>
          </p:cNvSpPr>
          <p:nvPr>
            <p:ph type="ftr" sz="quarter" idx="10"/>
          </p:nvPr>
        </p:nvSpPr>
        <p:spPr/>
        <p:txBody>
          <a:bodyPr/>
          <a:lstStyle/>
          <a:p>
            <a:r>
              <a:rPr lang="en-US"/>
              <a:t>Synopsys Confidential Information</a:t>
            </a:r>
          </a:p>
        </p:txBody>
      </p:sp>
      <p:pic>
        <p:nvPicPr>
          <p:cNvPr id="8" name="Picture 7">
            <a:extLst>
              <a:ext uri="{FF2B5EF4-FFF2-40B4-BE49-F238E27FC236}">
                <a16:creationId xmlns:a16="http://schemas.microsoft.com/office/drawing/2014/main" id="{0466C391-64B0-54BF-3EFD-A24C1A390B77}"/>
              </a:ext>
            </a:extLst>
          </p:cNvPr>
          <p:cNvPicPr>
            <a:picLocks noChangeAspect="1"/>
          </p:cNvPicPr>
          <p:nvPr/>
        </p:nvPicPr>
        <p:blipFill>
          <a:blip r:embed="rId2"/>
          <a:stretch>
            <a:fillRect/>
          </a:stretch>
        </p:blipFill>
        <p:spPr>
          <a:xfrm>
            <a:off x="485245" y="1294889"/>
            <a:ext cx="11221510" cy="776755"/>
          </a:xfrm>
          <a:prstGeom prst="rect">
            <a:avLst/>
          </a:prstGeom>
        </p:spPr>
      </p:pic>
      <p:pic>
        <p:nvPicPr>
          <p:cNvPr id="12" name="Content Placeholder 11">
            <a:extLst>
              <a:ext uri="{FF2B5EF4-FFF2-40B4-BE49-F238E27FC236}">
                <a16:creationId xmlns:a16="http://schemas.microsoft.com/office/drawing/2014/main" id="{2FE069F1-BB41-A3BC-EC78-333297B7F2A5}"/>
              </a:ext>
            </a:extLst>
          </p:cNvPr>
          <p:cNvPicPr>
            <a:picLocks noGrp="1" noChangeAspect="1"/>
          </p:cNvPicPr>
          <p:nvPr>
            <p:ph idx="1"/>
          </p:nvPr>
        </p:nvPicPr>
        <p:blipFill>
          <a:blip r:embed="rId3"/>
          <a:stretch>
            <a:fillRect/>
          </a:stretch>
        </p:blipFill>
        <p:spPr>
          <a:xfrm>
            <a:off x="485245" y="2359652"/>
            <a:ext cx="5104921" cy="3599292"/>
          </a:xfrm>
          <a:prstGeom prst="rect">
            <a:avLst/>
          </a:prstGeom>
        </p:spPr>
      </p:pic>
      <p:pic>
        <p:nvPicPr>
          <p:cNvPr id="14" name="Picture 13">
            <a:extLst>
              <a:ext uri="{FF2B5EF4-FFF2-40B4-BE49-F238E27FC236}">
                <a16:creationId xmlns:a16="http://schemas.microsoft.com/office/drawing/2014/main" id="{88CBC032-DDD3-37A0-5533-727678D4CCBB}"/>
              </a:ext>
            </a:extLst>
          </p:cNvPr>
          <p:cNvPicPr>
            <a:picLocks noChangeAspect="1"/>
          </p:cNvPicPr>
          <p:nvPr/>
        </p:nvPicPr>
        <p:blipFill>
          <a:blip r:embed="rId4"/>
          <a:stretch>
            <a:fillRect/>
          </a:stretch>
        </p:blipFill>
        <p:spPr>
          <a:xfrm>
            <a:off x="6095142" y="3010606"/>
            <a:ext cx="5310051" cy="2086551"/>
          </a:xfrm>
          <a:prstGeom prst="rect">
            <a:avLst/>
          </a:prstGeom>
        </p:spPr>
      </p:pic>
    </p:spTree>
    <p:extLst>
      <p:ext uri="{BB962C8B-B14F-4D97-AF65-F5344CB8AC3E}">
        <p14:creationId xmlns:p14="http://schemas.microsoft.com/office/powerpoint/2010/main" val="22881271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842A30-CA2C-3496-5448-590FFA0C12FF}"/>
              </a:ext>
            </a:extLst>
          </p:cNvPr>
          <p:cNvSpPr>
            <a:spLocks noGrp="1"/>
          </p:cNvSpPr>
          <p:nvPr>
            <p:ph type="title"/>
          </p:nvPr>
        </p:nvSpPr>
        <p:spPr/>
        <p:txBody>
          <a:bodyPr/>
          <a:lstStyle/>
          <a:p>
            <a:r>
              <a:rPr lang="en-US" dirty="0" err="1"/>
              <a:t>Check_lvs</a:t>
            </a:r>
            <a:r>
              <a:rPr lang="en-US" dirty="0"/>
              <a:t> – ICC2</a:t>
            </a:r>
          </a:p>
        </p:txBody>
      </p:sp>
      <p:pic>
        <p:nvPicPr>
          <p:cNvPr id="6" name="Content Placeholder 5">
            <a:extLst>
              <a:ext uri="{FF2B5EF4-FFF2-40B4-BE49-F238E27FC236}">
                <a16:creationId xmlns:a16="http://schemas.microsoft.com/office/drawing/2014/main" id="{6FCB1387-FAEF-E3EA-A919-646DB93E3021}"/>
              </a:ext>
            </a:extLst>
          </p:cNvPr>
          <p:cNvPicPr>
            <a:picLocks noGrp="1" noChangeAspect="1"/>
          </p:cNvPicPr>
          <p:nvPr>
            <p:ph idx="1"/>
          </p:nvPr>
        </p:nvPicPr>
        <p:blipFill>
          <a:blip r:embed="rId2"/>
          <a:stretch>
            <a:fillRect/>
          </a:stretch>
        </p:blipFill>
        <p:spPr>
          <a:xfrm>
            <a:off x="2037579" y="2636571"/>
            <a:ext cx="8116841" cy="1584857"/>
          </a:xfrm>
          <a:prstGeom prst="rect">
            <a:avLst/>
          </a:prstGeom>
        </p:spPr>
      </p:pic>
      <p:sp>
        <p:nvSpPr>
          <p:cNvPr id="4" name="Footer Placeholder 3">
            <a:extLst>
              <a:ext uri="{FF2B5EF4-FFF2-40B4-BE49-F238E27FC236}">
                <a16:creationId xmlns:a16="http://schemas.microsoft.com/office/drawing/2014/main" id="{426EE215-CE8D-CB0C-E32E-518009BAD7EA}"/>
              </a:ext>
            </a:extLst>
          </p:cNvPr>
          <p:cNvSpPr>
            <a:spLocks noGrp="1"/>
          </p:cNvSpPr>
          <p:nvPr>
            <p:ph type="ftr" sz="quarter" idx="10"/>
          </p:nvPr>
        </p:nvSpPr>
        <p:spPr/>
        <p:txBody>
          <a:bodyPr/>
          <a:lstStyle/>
          <a:p>
            <a:r>
              <a:rPr lang="en-US"/>
              <a:t>Synopsys Confidential Information</a:t>
            </a:r>
          </a:p>
        </p:txBody>
      </p:sp>
    </p:spTree>
    <p:extLst>
      <p:ext uri="{BB962C8B-B14F-4D97-AF65-F5344CB8AC3E}">
        <p14:creationId xmlns:p14="http://schemas.microsoft.com/office/powerpoint/2010/main" val="10440311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C495A-9C8E-1E23-941C-B45E475F9F7B}"/>
              </a:ext>
            </a:extLst>
          </p:cNvPr>
          <p:cNvSpPr>
            <a:spLocks noGrp="1"/>
          </p:cNvSpPr>
          <p:nvPr>
            <p:ph type="title"/>
          </p:nvPr>
        </p:nvSpPr>
        <p:spPr/>
        <p:txBody>
          <a:bodyPr/>
          <a:lstStyle/>
          <a:p>
            <a:r>
              <a:rPr lang="en-US" dirty="0"/>
              <a:t>REPORT_GLOBAL_TIMING</a:t>
            </a:r>
          </a:p>
        </p:txBody>
      </p:sp>
      <p:pic>
        <p:nvPicPr>
          <p:cNvPr id="6" name="Content Placeholder 5">
            <a:extLst>
              <a:ext uri="{FF2B5EF4-FFF2-40B4-BE49-F238E27FC236}">
                <a16:creationId xmlns:a16="http://schemas.microsoft.com/office/drawing/2014/main" id="{2B1CEC74-4894-0984-156F-17D9D4317AEA}"/>
              </a:ext>
            </a:extLst>
          </p:cNvPr>
          <p:cNvPicPr>
            <a:picLocks noGrp="1" noChangeAspect="1"/>
          </p:cNvPicPr>
          <p:nvPr>
            <p:ph idx="1"/>
          </p:nvPr>
        </p:nvPicPr>
        <p:blipFill>
          <a:blip r:embed="rId2"/>
          <a:stretch>
            <a:fillRect/>
          </a:stretch>
        </p:blipFill>
        <p:spPr>
          <a:xfrm>
            <a:off x="2365926" y="1199160"/>
            <a:ext cx="7458431" cy="4459680"/>
          </a:xfrm>
          <a:prstGeom prst="rect">
            <a:avLst/>
          </a:prstGeom>
        </p:spPr>
      </p:pic>
      <p:sp>
        <p:nvSpPr>
          <p:cNvPr id="4" name="Footer Placeholder 3">
            <a:extLst>
              <a:ext uri="{FF2B5EF4-FFF2-40B4-BE49-F238E27FC236}">
                <a16:creationId xmlns:a16="http://schemas.microsoft.com/office/drawing/2014/main" id="{6BBB10F1-BE11-56B4-D5B1-0BB66075191A}"/>
              </a:ext>
            </a:extLst>
          </p:cNvPr>
          <p:cNvSpPr>
            <a:spLocks noGrp="1"/>
          </p:cNvSpPr>
          <p:nvPr>
            <p:ph type="ftr" sz="quarter" idx="10"/>
          </p:nvPr>
        </p:nvSpPr>
        <p:spPr/>
        <p:txBody>
          <a:bodyPr/>
          <a:lstStyle/>
          <a:p>
            <a:r>
              <a:rPr lang="en-US"/>
              <a:t>Synopsys Confidential Information</a:t>
            </a:r>
          </a:p>
        </p:txBody>
      </p:sp>
    </p:spTree>
    <p:extLst>
      <p:ext uri="{BB962C8B-B14F-4D97-AF65-F5344CB8AC3E}">
        <p14:creationId xmlns:p14="http://schemas.microsoft.com/office/powerpoint/2010/main" val="5908716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B31006-CDBD-E5AF-AFE0-AD49FCAE547D}"/>
            </a:ext>
          </a:extLst>
        </p:cNvPr>
        <p:cNvGrpSpPr/>
        <p:nvPr/>
      </p:nvGrpSpPr>
      <p:grpSpPr>
        <a:xfrm>
          <a:off x="0" y="0"/>
          <a:ext cx="0" cy="0"/>
          <a:chOff x="0" y="0"/>
          <a:chExt cx="0" cy="0"/>
        </a:xfrm>
      </p:grpSpPr>
      <p:sp>
        <p:nvSpPr>
          <p:cNvPr id="2" name="Footer Placeholder 1">
            <a:extLst>
              <a:ext uri="{FF2B5EF4-FFF2-40B4-BE49-F238E27FC236}">
                <a16:creationId xmlns:a16="http://schemas.microsoft.com/office/drawing/2014/main" id="{080161D5-6EB3-BFBF-4515-57059C521C64}"/>
              </a:ext>
            </a:extLst>
          </p:cNvPr>
          <p:cNvSpPr>
            <a:spLocks noGrp="1"/>
          </p:cNvSpPr>
          <p:nvPr>
            <p:ph type="ftr" sz="quarter" idx="10"/>
          </p:nvPr>
        </p:nvSpPr>
        <p:spPr/>
        <p:txBody>
          <a:bodyPr/>
          <a:lstStyle/>
          <a:p>
            <a:r>
              <a:rPr lang="en-US"/>
              <a:t>Synopsys Confidential Information</a:t>
            </a:r>
          </a:p>
        </p:txBody>
      </p:sp>
      <p:sp>
        <p:nvSpPr>
          <p:cNvPr id="3" name="Title 2">
            <a:extLst>
              <a:ext uri="{FF2B5EF4-FFF2-40B4-BE49-F238E27FC236}">
                <a16:creationId xmlns:a16="http://schemas.microsoft.com/office/drawing/2014/main" id="{8B5D5C75-4889-F1B7-AA88-ED5C0AF7C06C}"/>
              </a:ext>
            </a:extLst>
          </p:cNvPr>
          <p:cNvSpPr>
            <a:spLocks noGrp="1"/>
          </p:cNvSpPr>
          <p:nvPr>
            <p:ph type="title"/>
          </p:nvPr>
        </p:nvSpPr>
        <p:spPr/>
        <p:txBody>
          <a:bodyPr/>
          <a:lstStyle/>
          <a:p>
            <a:r>
              <a:rPr lang="en-US" dirty="0"/>
              <a:t>3. STA</a:t>
            </a:r>
          </a:p>
        </p:txBody>
      </p:sp>
      <p:sp>
        <p:nvSpPr>
          <p:cNvPr id="4" name="Text Placeholder 3">
            <a:extLst>
              <a:ext uri="{FF2B5EF4-FFF2-40B4-BE49-F238E27FC236}">
                <a16:creationId xmlns:a16="http://schemas.microsoft.com/office/drawing/2014/main" id="{9885EAFC-0FF1-E268-1428-5CA935B9FB4A}"/>
              </a:ext>
            </a:extLst>
          </p:cNvPr>
          <p:cNvSpPr>
            <a:spLocks noGrp="1"/>
          </p:cNvSpPr>
          <p:nvPr>
            <p:ph type="body" idx="1"/>
          </p:nvPr>
        </p:nvSpPr>
        <p:spPr/>
        <p:txBody>
          <a:bodyPr/>
          <a:lstStyle/>
          <a:p>
            <a:r>
              <a:rPr lang="en-US"/>
              <a:t>Block ORCA_TOP</a:t>
            </a:r>
          </a:p>
        </p:txBody>
      </p:sp>
    </p:spTree>
    <p:extLst>
      <p:ext uri="{BB962C8B-B14F-4D97-AF65-F5344CB8AC3E}">
        <p14:creationId xmlns:p14="http://schemas.microsoft.com/office/powerpoint/2010/main" val="8200299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63D004-6607-EC04-4C69-606B26FB8AA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0B3F623-9E84-334E-9CF7-0495F5758577}"/>
              </a:ext>
            </a:extLst>
          </p:cNvPr>
          <p:cNvSpPr>
            <a:spLocks noGrp="1"/>
          </p:cNvSpPr>
          <p:nvPr>
            <p:ph type="title"/>
          </p:nvPr>
        </p:nvSpPr>
        <p:spPr/>
        <p:txBody>
          <a:bodyPr/>
          <a:lstStyle/>
          <a:p>
            <a:r>
              <a:rPr lang="en-US" dirty="0"/>
              <a:t>REPORT_GLOBAL_TIMING</a:t>
            </a:r>
          </a:p>
        </p:txBody>
      </p:sp>
      <p:sp>
        <p:nvSpPr>
          <p:cNvPr id="4" name="Footer Placeholder 3">
            <a:extLst>
              <a:ext uri="{FF2B5EF4-FFF2-40B4-BE49-F238E27FC236}">
                <a16:creationId xmlns:a16="http://schemas.microsoft.com/office/drawing/2014/main" id="{EF96A2A7-6671-1B5A-2AE5-45613AD6D6DD}"/>
              </a:ext>
            </a:extLst>
          </p:cNvPr>
          <p:cNvSpPr>
            <a:spLocks noGrp="1"/>
          </p:cNvSpPr>
          <p:nvPr>
            <p:ph type="ftr" sz="quarter" idx="10"/>
          </p:nvPr>
        </p:nvSpPr>
        <p:spPr/>
        <p:txBody>
          <a:bodyPr/>
          <a:lstStyle/>
          <a:p>
            <a:r>
              <a:rPr lang="en-US"/>
              <a:t>Synopsys Confidential Information</a:t>
            </a:r>
          </a:p>
        </p:txBody>
      </p:sp>
      <p:pic>
        <p:nvPicPr>
          <p:cNvPr id="9" name="Content Placeholder 8">
            <a:extLst>
              <a:ext uri="{FF2B5EF4-FFF2-40B4-BE49-F238E27FC236}">
                <a16:creationId xmlns:a16="http://schemas.microsoft.com/office/drawing/2014/main" id="{BFADD91B-C904-25D3-7CAF-771E30BCC1D0}"/>
              </a:ext>
            </a:extLst>
          </p:cNvPr>
          <p:cNvPicPr>
            <a:picLocks noGrp="1" noChangeAspect="1"/>
          </p:cNvPicPr>
          <p:nvPr>
            <p:ph idx="1"/>
          </p:nvPr>
        </p:nvPicPr>
        <p:blipFill>
          <a:blip r:embed="rId2"/>
          <a:stretch>
            <a:fillRect/>
          </a:stretch>
        </p:blipFill>
        <p:spPr>
          <a:xfrm>
            <a:off x="2596278" y="1497973"/>
            <a:ext cx="6868437" cy="4261279"/>
          </a:xfrm>
          <a:prstGeom prst="rect">
            <a:avLst/>
          </a:prstGeom>
        </p:spPr>
      </p:pic>
    </p:spTree>
    <p:extLst>
      <p:ext uri="{BB962C8B-B14F-4D97-AF65-F5344CB8AC3E}">
        <p14:creationId xmlns:p14="http://schemas.microsoft.com/office/powerpoint/2010/main" val="42064871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9FA55-8643-CE1A-299A-BFDD2630758A}"/>
              </a:ext>
            </a:extLst>
          </p:cNvPr>
          <p:cNvSpPr>
            <a:spLocks noGrp="1"/>
          </p:cNvSpPr>
          <p:nvPr>
            <p:ph type="title"/>
          </p:nvPr>
        </p:nvSpPr>
        <p:spPr/>
        <p:txBody>
          <a:bodyPr/>
          <a:lstStyle/>
          <a:p>
            <a:r>
              <a:rPr lang="en-US" dirty="0"/>
              <a:t>FIX_ECO</a:t>
            </a:r>
          </a:p>
        </p:txBody>
      </p:sp>
      <p:sp>
        <p:nvSpPr>
          <p:cNvPr id="4" name="Footer Placeholder 3">
            <a:extLst>
              <a:ext uri="{FF2B5EF4-FFF2-40B4-BE49-F238E27FC236}">
                <a16:creationId xmlns:a16="http://schemas.microsoft.com/office/drawing/2014/main" id="{32530587-0564-18AC-665C-8FDB07771654}"/>
              </a:ext>
            </a:extLst>
          </p:cNvPr>
          <p:cNvSpPr>
            <a:spLocks noGrp="1"/>
          </p:cNvSpPr>
          <p:nvPr>
            <p:ph type="ftr" sz="quarter" idx="10"/>
          </p:nvPr>
        </p:nvSpPr>
        <p:spPr/>
        <p:txBody>
          <a:bodyPr/>
          <a:lstStyle/>
          <a:p>
            <a:r>
              <a:rPr lang="en-US"/>
              <a:t>Synopsys Confidential Information</a:t>
            </a:r>
          </a:p>
        </p:txBody>
      </p:sp>
      <p:pic>
        <p:nvPicPr>
          <p:cNvPr id="3074" name="Picture 2" descr="A screenshot of a computer screen&#10;&#10;AI-generated content may be incorrect.">
            <a:extLst>
              <a:ext uri="{FF2B5EF4-FFF2-40B4-BE49-F238E27FC236}">
                <a16:creationId xmlns:a16="http://schemas.microsoft.com/office/drawing/2014/main" id="{3242E50C-E2B3-0840-254E-73C7DC8A482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614742" y="1515817"/>
            <a:ext cx="6591171" cy="41182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19966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7E79DD-99AE-7E49-ABBD-2DA65322638B}"/>
              </a:ext>
            </a:extLst>
          </p:cNvPr>
          <p:cNvSpPr>
            <a:spLocks noGrp="1"/>
          </p:cNvSpPr>
          <p:nvPr>
            <p:ph type="title"/>
          </p:nvPr>
        </p:nvSpPr>
        <p:spPr/>
        <p:txBody>
          <a:bodyPr/>
          <a:lstStyle/>
          <a:p>
            <a:r>
              <a:rPr lang="en-US" dirty="0"/>
              <a:t>FIX_TIMING</a:t>
            </a:r>
          </a:p>
        </p:txBody>
      </p:sp>
      <p:pic>
        <p:nvPicPr>
          <p:cNvPr id="6" name="Content Placeholder 5">
            <a:extLst>
              <a:ext uri="{FF2B5EF4-FFF2-40B4-BE49-F238E27FC236}">
                <a16:creationId xmlns:a16="http://schemas.microsoft.com/office/drawing/2014/main" id="{C6EDFFCA-C8C2-25A2-FD3F-6CDA30D0B52C}"/>
              </a:ext>
            </a:extLst>
          </p:cNvPr>
          <p:cNvPicPr>
            <a:picLocks noGrp="1" noChangeAspect="1"/>
          </p:cNvPicPr>
          <p:nvPr>
            <p:ph idx="1"/>
          </p:nvPr>
        </p:nvPicPr>
        <p:blipFill>
          <a:blip r:embed="rId2"/>
          <a:stretch>
            <a:fillRect/>
          </a:stretch>
        </p:blipFill>
        <p:spPr>
          <a:xfrm>
            <a:off x="379413" y="1641526"/>
            <a:ext cx="11433175" cy="4098822"/>
          </a:xfrm>
          <a:prstGeom prst="rect">
            <a:avLst/>
          </a:prstGeom>
        </p:spPr>
      </p:pic>
      <p:sp>
        <p:nvSpPr>
          <p:cNvPr id="4" name="Footer Placeholder 3">
            <a:extLst>
              <a:ext uri="{FF2B5EF4-FFF2-40B4-BE49-F238E27FC236}">
                <a16:creationId xmlns:a16="http://schemas.microsoft.com/office/drawing/2014/main" id="{FC23D1FA-6C60-D3E4-2F58-5D5213619BD0}"/>
              </a:ext>
            </a:extLst>
          </p:cNvPr>
          <p:cNvSpPr>
            <a:spLocks noGrp="1"/>
          </p:cNvSpPr>
          <p:nvPr>
            <p:ph type="ftr" sz="quarter" idx="10"/>
          </p:nvPr>
        </p:nvSpPr>
        <p:spPr/>
        <p:txBody>
          <a:bodyPr/>
          <a:lstStyle/>
          <a:p>
            <a:r>
              <a:rPr lang="en-US"/>
              <a:t>Synopsys Confidential Information</a:t>
            </a:r>
          </a:p>
        </p:txBody>
      </p:sp>
    </p:spTree>
    <p:extLst>
      <p:ext uri="{BB962C8B-B14F-4D97-AF65-F5344CB8AC3E}">
        <p14:creationId xmlns:p14="http://schemas.microsoft.com/office/powerpoint/2010/main" val="2483550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19AFAA-0F87-7C09-D719-217AC4473814}"/>
            </a:ext>
          </a:extLst>
        </p:cNvPr>
        <p:cNvGrpSpPr/>
        <p:nvPr/>
      </p:nvGrpSpPr>
      <p:grpSpPr>
        <a:xfrm>
          <a:off x="0" y="0"/>
          <a:ext cx="0" cy="0"/>
          <a:chOff x="0" y="0"/>
          <a:chExt cx="0" cy="0"/>
        </a:xfrm>
      </p:grpSpPr>
      <p:sp>
        <p:nvSpPr>
          <p:cNvPr id="2" name="Footer Placeholder 1">
            <a:extLst>
              <a:ext uri="{FF2B5EF4-FFF2-40B4-BE49-F238E27FC236}">
                <a16:creationId xmlns:a16="http://schemas.microsoft.com/office/drawing/2014/main" id="{31C0F746-2AB6-B77A-8DC8-F90A1CB053AF}"/>
              </a:ext>
            </a:extLst>
          </p:cNvPr>
          <p:cNvSpPr>
            <a:spLocks noGrp="1"/>
          </p:cNvSpPr>
          <p:nvPr>
            <p:ph type="ftr" sz="quarter" idx="10"/>
          </p:nvPr>
        </p:nvSpPr>
        <p:spPr/>
        <p:txBody>
          <a:bodyPr/>
          <a:lstStyle/>
          <a:p>
            <a:r>
              <a:rPr lang="en-US"/>
              <a:t>Synopsys Confidential Information</a:t>
            </a:r>
          </a:p>
        </p:txBody>
      </p:sp>
      <p:sp>
        <p:nvSpPr>
          <p:cNvPr id="3" name="Title 2">
            <a:extLst>
              <a:ext uri="{FF2B5EF4-FFF2-40B4-BE49-F238E27FC236}">
                <a16:creationId xmlns:a16="http://schemas.microsoft.com/office/drawing/2014/main" id="{0004C227-3669-56CE-8614-EE888AAFDDAB}"/>
              </a:ext>
            </a:extLst>
          </p:cNvPr>
          <p:cNvSpPr>
            <a:spLocks noGrp="1"/>
          </p:cNvSpPr>
          <p:nvPr>
            <p:ph type="title"/>
          </p:nvPr>
        </p:nvSpPr>
        <p:spPr/>
        <p:txBody>
          <a:bodyPr/>
          <a:lstStyle/>
          <a:p>
            <a:r>
              <a:rPr lang="en-US" dirty="0"/>
              <a:t>5. CHIP - FINISH</a:t>
            </a:r>
          </a:p>
        </p:txBody>
      </p:sp>
      <p:sp>
        <p:nvSpPr>
          <p:cNvPr id="4" name="Text Placeholder 3">
            <a:extLst>
              <a:ext uri="{FF2B5EF4-FFF2-40B4-BE49-F238E27FC236}">
                <a16:creationId xmlns:a16="http://schemas.microsoft.com/office/drawing/2014/main" id="{4C51D601-0635-34BC-4378-2D39C9F7E21C}"/>
              </a:ext>
            </a:extLst>
          </p:cNvPr>
          <p:cNvSpPr>
            <a:spLocks noGrp="1"/>
          </p:cNvSpPr>
          <p:nvPr>
            <p:ph type="body" idx="1"/>
          </p:nvPr>
        </p:nvSpPr>
        <p:spPr/>
        <p:txBody>
          <a:bodyPr/>
          <a:lstStyle/>
          <a:p>
            <a:r>
              <a:rPr lang="en-US"/>
              <a:t>Block ORCA_TOP</a:t>
            </a:r>
          </a:p>
        </p:txBody>
      </p:sp>
    </p:spTree>
    <p:extLst>
      <p:ext uri="{BB962C8B-B14F-4D97-AF65-F5344CB8AC3E}">
        <p14:creationId xmlns:p14="http://schemas.microsoft.com/office/powerpoint/2010/main" val="34351797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A080FF-03E2-AF20-2D00-54DDBDDC15F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60D8AAD-C023-8AFC-A1C2-6633F5FF130F}"/>
              </a:ext>
            </a:extLst>
          </p:cNvPr>
          <p:cNvSpPr>
            <a:spLocks noGrp="1"/>
          </p:cNvSpPr>
          <p:nvPr>
            <p:ph type="title"/>
          </p:nvPr>
        </p:nvSpPr>
        <p:spPr/>
        <p:txBody>
          <a:bodyPr/>
          <a:lstStyle/>
          <a:p>
            <a:r>
              <a:rPr lang="en-US" dirty="0"/>
              <a:t>CHIP_FINISH – REPORT_GLOBAL_TIMING</a:t>
            </a:r>
          </a:p>
        </p:txBody>
      </p:sp>
      <p:sp>
        <p:nvSpPr>
          <p:cNvPr id="4" name="Footer Placeholder 3">
            <a:extLst>
              <a:ext uri="{FF2B5EF4-FFF2-40B4-BE49-F238E27FC236}">
                <a16:creationId xmlns:a16="http://schemas.microsoft.com/office/drawing/2014/main" id="{7467CB3A-5B41-84D2-D276-4B90B373C7B9}"/>
              </a:ext>
            </a:extLst>
          </p:cNvPr>
          <p:cNvSpPr>
            <a:spLocks noGrp="1"/>
          </p:cNvSpPr>
          <p:nvPr>
            <p:ph type="ftr" sz="quarter" idx="10"/>
          </p:nvPr>
        </p:nvSpPr>
        <p:spPr/>
        <p:txBody>
          <a:bodyPr/>
          <a:lstStyle/>
          <a:p>
            <a:r>
              <a:rPr lang="en-US"/>
              <a:t>Synopsys Confidential Information</a:t>
            </a:r>
          </a:p>
        </p:txBody>
      </p:sp>
      <p:pic>
        <p:nvPicPr>
          <p:cNvPr id="8" name="Content Placeholder 7">
            <a:extLst>
              <a:ext uri="{FF2B5EF4-FFF2-40B4-BE49-F238E27FC236}">
                <a16:creationId xmlns:a16="http://schemas.microsoft.com/office/drawing/2014/main" id="{19264513-205F-E184-621A-437CF097AB8D}"/>
              </a:ext>
            </a:extLst>
          </p:cNvPr>
          <p:cNvPicPr>
            <a:picLocks noGrp="1" noChangeAspect="1"/>
          </p:cNvPicPr>
          <p:nvPr>
            <p:ph idx="1"/>
          </p:nvPr>
        </p:nvPicPr>
        <p:blipFill>
          <a:blip r:embed="rId2"/>
          <a:stretch>
            <a:fillRect/>
          </a:stretch>
        </p:blipFill>
        <p:spPr>
          <a:xfrm>
            <a:off x="447995" y="1114873"/>
            <a:ext cx="5109043" cy="5103830"/>
          </a:xfrm>
          <a:prstGeom prst="rect">
            <a:avLst/>
          </a:prstGeom>
        </p:spPr>
      </p:pic>
      <p:pic>
        <p:nvPicPr>
          <p:cNvPr id="9" name="Content Placeholder 5">
            <a:extLst>
              <a:ext uri="{FF2B5EF4-FFF2-40B4-BE49-F238E27FC236}">
                <a16:creationId xmlns:a16="http://schemas.microsoft.com/office/drawing/2014/main" id="{2D83DD58-618B-41AD-CAF7-07BB7F3F12A3}"/>
              </a:ext>
            </a:extLst>
          </p:cNvPr>
          <p:cNvPicPr>
            <a:picLocks noChangeAspect="1"/>
          </p:cNvPicPr>
          <p:nvPr/>
        </p:nvPicPr>
        <p:blipFill>
          <a:blip r:embed="rId3"/>
          <a:stretch>
            <a:fillRect/>
          </a:stretch>
        </p:blipFill>
        <p:spPr>
          <a:xfrm>
            <a:off x="5797791" y="1976087"/>
            <a:ext cx="6123670" cy="2684165"/>
          </a:xfrm>
          <a:prstGeom prst="rect">
            <a:avLst/>
          </a:prstGeom>
        </p:spPr>
      </p:pic>
    </p:spTree>
    <p:extLst>
      <p:ext uri="{BB962C8B-B14F-4D97-AF65-F5344CB8AC3E}">
        <p14:creationId xmlns:p14="http://schemas.microsoft.com/office/powerpoint/2010/main" val="12272634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4576E7-9FF5-4C32-327A-92120D90E109}"/>
              </a:ext>
            </a:extLst>
          </p:cNvPr>
          <p:cNvSpPr>
            <a:spLocks noGrp="1"/>
          </p:cNvSpPr>
          <p:nvPr>
            <p:ph type="title"/>
          </p:nvPr>
        </p:nvSpPr>
        <p:spPr/>
        <p:txBody>
          <a:bodyPr/>
          <a:lstStyle/>
          <a:p>
            <a:r>
              <a:rPr lang="en-US" dirty="0"/>
              <a:t>Fix Open</a:t>
            </a:r>
          </a:p>
        </p:txBody>
      </p:sp>
      <p:pic>
        <p:nvPicPr>
          <p:cNvPr id="6" name="Content Placeholder 5">
            <a:extLst>
              <a:ext uri="{FF2B5EF4-FFF2-40B4-BE49-F238E27FC236}">
                <a16:creationId xmlns:a16="http://schemas.microsoft.com/office/drawing/2014/main" id="{AA8A513F-203B-0939-3463-ABD565E90D94}"/>
              </a:ext>
            </a:extLst>
          </p:cNvPr>
          <p:cNvPicPr>
            <a:picLocks noGrp="1" noChangeAspect="1"/>
          </p:cNvPicPr>
          <p:nvPr>
            <p:ph idx="1"/>
          </p:nvPr>
        </p:nvPicPr>
        <p:blipFill>
          <a:blip r:embed="rId2"/>
          <a:stretch>
            <a:fillRect/>
          </a:stretch>
        </p:blipFill>
        <p:spPr>
          <a:xfrm>
            <a:off x="1270914" y="1447487"/>
            <a:ext cx="9650172" cy="4486901"/>
          </a:xfrm>
          <a:prstGeom prst="rect">
            <a:avLst/>
          </a:prstGeom>
        </p:spPr>
      </p:pic>
      <p:sp>
        <p:nvSpPr>
          <p:cNvPr id="4" name="Footer Placeholder 3">
            <a:extLst>
              <a:ext uri="{FF2B5EF4-FFF2-40B4-BE49-F238E27FC236}">
                <a16:creationId xmlns:a16="http://schemas.microsoft.com/office/drawing/2014/main" id="{DE3D56F1-5566-CCA3-5C32-9B4C37EB5138}"/>
              </a:ext>
            </a:extLst>
          </p:cNvPr>
          <p:cNvSpPr>
            <a:spLocks noGrp="1"/>
          </p:cNvSpPr>
          <p:nvPr>
            <p:ph type="ftr" sz="quarter" idx="10"/>
          </p:nvPr>
        </p:nvSpPr>
        <p:spPr/>
        <p:txBody>
          <a:bodyPr/>
          <a:lstStyle/>
          <a:p>
            <a:r>
              <a:rPr lang="en-US"/>
              <a:t>Synopsys Confidential Information</a:t>
            </a:r>
          </a:p>
        </p:txBody>
      </p:sp>
    </p:spTree>
    <p:extLst>
      <p:ext uri="{BB962C8B-B14F-4D97-AF65-F5344CB8AC3E}">
        <p14:creationId xmlns:p14="http://schemas.microsoft.com/office/powerpoint/2010/main" val="26454571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B81BF5-A16F-4147-FF29-3DA12DD317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0864049-DE15-BCE7-0ABF-0EC865998D4A}"/>
              </a:ext>
            </a:extLst>
          </p:cNvPr>
          <p:cNvSpPr>
            <a:spLocks noGrp="1"/>
          </p:cNvSpPr>
          <p:nvPr>
            <p:ph type="title"/>
          </p:nvPr>
        </p:nvSpPr>
        <p:spPr/>
        <p:txBody>
          <a:bodyPr/>
          <a:lstStyle/>
          <a:p>
            <a:r>
              <a:rPr lang="en-US" sz="3000" dirty="0"/>
              <a:t>Agenda</a:t>
            </a:r>
          </a:p>
        </p:txBody>
      </p:sp>
      <p:sp>
        <p:nvSpPr>
          <p:cNvPr id="4" name="Footer Placeholder 3">
            <a:extLst>
              <a:ext uri="{FF2B5EF4-FFF2-40B4-BE49-F238E27FC236}">
                <a16:creationId xmlns:a16="http://schemas.microsoft.com/office/drawing/2014/main" id="{FA703BC4-859A-B847-E72A-D745249D4993}"/>
              </a:ext>
            </a:extLst>
          </p:cNvPr>
          <p:cNvSpPr>
            <a:spLocks noGrp="1"/>
          </p:cNvSpPr>
          <p:nvPr>
            <p:ph type="ftr" sz="quarter" idx="10"/>
          </p:nvPr>
        </p:nvSpPr>
        <p:spPr/>
        <p:txBody>
          <a:bodyPr/>
          <a:lstStyle/>
          <a:p>
            <a:r>
              <a:rPr lang="en-US"/>
              <a:t>Synopsys Confidential Information</a:t>
            </a:r>
          </a:p>
        </p:txBody>
      </p:sp>
      <p:sp>
        <p:nvSpPr>
          <p:cNvPr id="5" name="Content Placeholder 4">
            <a:extLst>
              <a:ext uri="{FF2B5EF4-FFF2-40B4-BE49-F238E27FC236}">
                <a16:creationId xmlns:a16="http://schemas.microsoft.com/office/drawing/2014/main" id="{FBCD542D-3FD9-A89F-B9A7-DB9D8B8BBBD6}"/>
              </a:ext>
            </a:extLst>
          </p:cNvPr>
          <p:cNvSpPr>
            <a:spLocks noGrp="1"/>
          </p:cNvSpPr>
          <p:nvPr>
            <p:ph idx="1"/>
          </p:nvPr>
        </p:nvSpPr>
        <p:spPr>
          <a:xfrm>
            <a:off x="906340" y="1517650"/>
            <a:ext cx="10904656" cy="4943475"/>
          </a:xfrm>
        </p:spPr>
        <p:txBody>
          <a:bodyPr/>
          <a:lstStyle/>
          <a:p>
            <a:r>
              <a:rPr lang="en-US" sz="2500" dirty="0"/>
              <a:t>Synthesis – Floorplan</a:t>
            </a:r>
          </a:p>
          <a:p>
            <a:r>
              <a:rPr lang="en-US" sz="2500" dirty="0" err="1"/>
              <a:t>PnR</a:t>
            </a:r>
            <a:r>
              <a:rPr lang="en-US" sz="2500" dirty="0"/>
              <a:t> Flow</a:t>
            </a:r>
          </a:p>
          <a:p>
            <a:r>
              <a:rPr lang="en-US" sz="2500" dirty="0"/>
              <a:t>STA</a:t>
            </a:r>
          </a:p>
          <a:p>
            <a:r>
              <a:rPr lang="en-US" sz="2500" dirty="0"/>
              <a:t>Chip – Finish</a:t>
            </a:r>
          </a:p>
          <a:p>
            <a:r>
              <a:rPr lang="en-US" sz="2500" dirty="0"/>
              <a:t>LEC</a:t>
            </a:r>
          </a:p>
          <a:p>
            <a:r>
              <a:rPr lang="en-US" sz="2500" dirty="0"/>
              <a:t>Conclusion</a:t>
            </a:r>
            <a:br>
              <a:rPr lang="en-US" dirty="0"/>
            </a:br>
            <a:endParaRPr lang="en-US" dirty="0"/>
          </a:p>
        </p:txBody>
      </p:sp>
    </p:spTree>
    <p:extLst>
      <p:ext uri="{BB962C8B-B14F-4D97-AF65-F5344CB8AC3E}">
        <p14:creationId xmlns:p14="http://schemas.microsoft.com/office/powerpoint/2010/main" val="34046201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6AB9E5-51AB-5ED7-8A0C-122D8A8090E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1799DF0-E86B-D6E9-2C26-1EB068CB0937}"/>
              </a:ext>
            </a:extLst>
          </p:cNvPr>
          <p:cNvSpPr>
            <a:spLocks noGrp="1"/>
          </p:cNvSpPr>
          <p:nvPr>
            <p:ph type="title"/>
          </p:nvPr>
        </p:nvSpPr>
        <p:spPr/>
        <p:txBody>
          <a:bodyPr/>
          <a:lstStyle/>
          <a:p>
            <a:r>
              <a:rPr lang="en-US" dirty="0" err="1"/>
              <a:t>Check_routes</a:t>
            </a:r>
            <a:r>
              <a:rPr lang="en-US" dirty="0"/>
              <a:t> – </a:t>
            </a:r>
            <a:r>
              <a:rPr lang="en-US" dirty="0" err="1"/>
              <a:t>Check_lvs</a:t>
            </a:r>
            <a:endParaRPr lang="en-US" dirty="0"/>
          </a:p>
        </p:txBody>
      </p:sp>
      <p:sp>
        <p:nvSpPr>
          <p:cNvPr id="4" name="Footer Placeholder 3">
            <a:extLst>
              <a:ext uri="{FF2B5EF4-FFF2-40B4-BE49-F238E27FC236}">
                <a16:creationId xmlns:a16="http://schemas.microsoft.com/office/drawing/2014/main" id="{DDE7CD66-06BB-C8EB-509D-B1582FD7757A}"/>
              </a:ext>
            </a:extLst>
          </p:cNvPr>
          <p:cNvSpPr>
            <a:spLocks noGrp="1"/>
          </p:cNvSpPr>
          <p:nvPr>
            <p:ph type="ftr" sz="quarter" idx="10"/>
          </p:nvPr>
        </p:nvSpPr>
        <p:spPr/>
        <p:txBody>
          <a:bodyPr/>
          <a:lstStyle/>
          <a:p>
            <a:r>
              <a:rPr lang="en-US"/>
              <a:t>Synopsys Confidential Information</a:t>
            </a:r>
          </a:p>
        </p:txBody>
      </p:sp>
      <p:pic>
        <p:nvPicPr>
          <p:cNvPr id="7" name="Picture 6">
            <a:extLst>
              <a:ext uri="{FF2B5EF4-FFF2-40B4-BE49-F238E27FC236}">
                <a16:creationId xmlns:a16="http://schemas.microsoft.com/office/drawing/2014/main" id="{AB3A4680-6341-A219-7C4E-3307D5A4C33B}"/>
              </a:ext>
            </a:extLst>
          </p:cNvPr>
          <p:cNvPicPr>
            <a:picLocks noChangeAspect="1"/>
          </p:cNvPicPr>
          <p:nvPr/>
        </p:nvPicPr>
        <p:blipFill>
          <a:blip r:embed="rId2"/>
          <a:stretch>
            <a:fillRect/>
          </a:stretch>
        </p:blipFill>
        <p:spPr>
          <a:xfrm>
            <a:off x="1660635" y="1101476"/>
            <a:ext cx="8869013" cy="3562847"/>
          </a:xfrm>
          <a:prstGeom prst="rect">
            <a:avLst/>
          </a:prstGeom>
        </p:spPr>
      </p:pic>
      <p:pic>
        <p:nvPicPr>
          <p:cNvPr id="13" name="Picture 12">
            <a:extLst>
              <a:ext uri="{FF2B5EF4-FFF2-40B4-BE49-F238E27FC236}">
                <a16:creationId xmlns:a16="http://schemas.microsoft.com/office/drawing/2014/main" id="{A0C15DE3-207E-C89F-E016-C720AF9BF22D}"/>
              </a:ext>
            </a:extLst>
          </p:cNvPr>
          <p:cNvPicPr>
            <a:picLocks noChangeAspect="1"/>
          </p:cNvPicPr>
          <p:nvPr/>
        </p:nvPicPr>
        <p:blipFill>
          <a:blip r:embed="rId3"/>
          <a:stretch>
            <a:fillRect/>
          </a:stretch>
        </p:blipFill>
        <p:spPr>
          <a:xfrm>
            <a:off x="1660635" y="4787801"/>
            <a:ext cx="7363853" cy="1409897"/>
          </a:xfrm>
          <a:prstGeom prst="rect">
            <a:avLst/>
          </a:prstGeom>
        </p:spPr>
      </p:pic>
    </p:spTree>
    <p:extLst>
      <p:ext uri="{BB962C8B-B14F-4D97-AF65-F5344CB8AC3E}">
        <p14:creationId xmlns:p14="http://schemas.microsoft.com/office/powerpoint/2010/main" val="3953832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55635F-A7A9-FBCF-197B-0919AB9DA452}"/>
              </a:ext>
            </a:extLst>
          </p:cNvPr>
          <p:cNvSpPr>
            <a:spLocks noGrp="1"/>
          </p:cNvSpPr>
          <p:nvPr>
            <p:ph type="title"/>
          </p:nvPr>
        </p:nvSpPr>
        <p:spPr/>
        <p:txBody>
          <a:bodyPr/>
          <a:lstStyle/>
          <a:p>
            <a:r>
              <a:rPr lang="en-US" dirty="0" err="1"/>
              <a:t>Signoff_CheckDRC</a:t>
            </a:r>
            <a:r>
              <a:rPr lang="en-US"/>
              <a:t> - Before</a:t>
            </a:r>
            <a:endParaRPr lang="en-US" dirty="0"/>
          </a:p>
        </p:txBody>
      </p:sp>
      <p:pic>
        <p:nvPicPr>
          <p:cNvPr id="6" name="Content Placeholder 5">
            <a:extLst>
              <a:ext uri="{FF2B5EF4-FFF2-40B4-BE49-F238E27FC236}">
                <a16:creationId xmlns:a16="http://schemas.microsoft.com/office/drawing/2014/main" id="{B129A08A-106D-A140-90C4-76DABF21D914}"/>
              </a:ext>
            </a:extLst>
          </p:cNvPr>
          <p:cNvPicPr>
            <a:picLocks noGrp="1" noChangeAspect="1"/>
          </p:cNvPicPr>
          <p:nvPr>
            <p:ph idx="1"/>
          </p:nvPr>
        </p:nvPicPr>
        <p:blipFill>
          <a:blip r:embed="rId2"/>
          <a:stretch>
            <a:fillRect/>
          </a:stretch>
        </p:blipFill>
        <p:spPr>
          <a:xfrm>
            <a:off x="305770" y="1074672"/>
            <a:ext cx="11433175" cy="4153977"/>
          </a:xfrm>
          <a:prstGeom prst="rect">
            <a:avLst/>
          </a:prstGeom>
        </p:spPr>
      </p:pic>
      <p:sp>
        <p:nvSpPr>
          <p:cNvPr id="4" name="Footer Placeholder 3">
            <a:extLst>
              <a:ext uri="{FF2B5EF4-FFF2-40B4-BE49-F238E27FC236}">
                <a16:creationId xmlns:a16="http://schemas.microsoft.com/office/drawing/2014/main" id="{38DA80F8-15B1-A0AD-10E8-1AA0730471C8}"/>
              </a:ext>
            </a:extLst>
          </p:cNvPr>
          <p:cNvSpPr>
            <a:spLocks noGrp="1"/>
          </p:cNvSpPr>
          <p:nvPr>
            <p:ph type="ftr" sz="quarter" idx="10"/>
          </p:nvPr>
        </p:nvSpPr>
        <p:spPr/>
        <p:txBody>
          <a:bodyPr/>
          <a:lstStyle/>
          <a:p>
            <a:r>
              <a:rPr lang="en-US"/>
              <a:t>Synopsys Confidential Information</a:t>
            </a:r>
          </a:p>
        </p:txBody>
      </p:sp>
    </p:spTree>
    <p:extLst>
      <p:ext uri="{BB962C8B-B14F-4D97-AF65-F5344CB8AC3E}">
        <p14:creationId xmlns:p14="http://schemas.microsoft.com/office/powerpoint/2010/main" val="6854358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FD02F4-11BA-1D9E-0366-9322FEE607A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1B535F2-3012-9F60-506A-1CC784E740CD}"/>
              </a:ext>
            </a:extLst>
          </p:cNvPr>
          <p:cNvSpPr>
            <a:spLocks noGrp="1"/>
          </p:cNvSpPr>
          <p:nvPr>
            <p:ph type="title"/>
          </p:nvPr>
        </p:nvSpPr>
        <p:spPr/>
        <p:txBody>
          <a:bodyPr/>
          <a:lstStyle/>
          <a:p>
            <a:r>
              <a:rPr lang="en-US" dirty="0"/>
              <a:t>Fix </a:t>
            </a:r>
            <a:r>
              <a:rPr lang="en-US" dirty="0" err="1"/>
              <a:t>Signoff_CheckDRC</a:t>
            </a:r>
            <a:endParaRPr lang="en-US" dirty="0"/>
          </a:p>
        </p:txBody>
      </p:sp>
      <p:sp>
        <p:nvSpPr>
          <p:cNvPr id="4" name="Footer Placeholder 3">
            <a:extLst>
              <a:ext uri="{FF2B5EF4-FFF2-40B4-BE49-F238E27FC236}">
                <a16:creationId xmlns:a16="http://schemas.microsoft.com/office/drawing/2014/main" id="{63762D67-E736-F60F-9507-7E7B4B119F3C}"/>
              </a:ext>
            </a:extLst>
          </p:cNvPr>
          <p:cNvSpPr>
            <a:spLocks noGrp="1"/>
          </p:cNvSpPr>
          <p:nvPr>
            <p:ph type="ftr" sz="quarter" idx="10"/>
          </p:nvPr>
        </p:nvSpPr>
        <p:spPr/>
        <p:txBody>
          <a:bodyPr/>
          <a:lstStyle/>
          <a:p>
            <a:r>
              <a:rPr lang="en-US"/>
              <a:t>Synopsys Confidential Information</a:t>
            </a:r>
          </a:p>
        </p:txBody>
      </p:sp>
      <p:pic>
        <p:nvPicPr>
          <p:cNvPr id="3" name="Hình ảnh 2" descr="Ảnh có chứa văn bản, ảnh chụp màn hình, biểu đồ, Phần mềm đồ họa&#10;&#10;Nội dung do AI tạo ra có thể không chính xác.">
            <a:extLst>
              <a:ext uri="{FF2B5EF4-FFF2-40B4-BE49-F238E27FC236}">
                <a16:creationId xmlns:a16="http://schemas.microsoft.com/office/drawing/2014/main" id="{C9F72A98-623C-E06D-ECDD-64298261C7F4}"/>
              </a:ext>
            </a:extLst>
          </p:cNvPr>
          <p:cNvPicPr>
            <a:picLocks noChangeAspect="1"/>
          </p:cNvPicPr>
          <p:nvPr/>
        </p:nvPicPr>
        <p:blipFill>
          <a:blip r:embed="rId2"/>
          <a:stretch>
            <a:fillRect/>
          </a:stretch>
        </p:blipFill>
        <p:spPr>
          <a:xfrm>
            <a:off x="0" y="1012619"/>
            <a:ext cx="10803698" cy="5125035"/>
          </a:xfrm>
          <a:prstGeom prst="rect">
            <a:avLst/>
          </a:prstGeom>
        </p:spPr>
      </p:pic>
      <p:pic>
        <p:nvPicPr>
          <p:cNvPr id="5" name="Hình ảnh 4" descr="Ảnh có chứa ảnh chụp màn hình, văn bản, Nhiều màu sắc, tác phẩm nghệ thuật&#10;&#10;Nội dung do AI tạo ra có thể không chính xác.">
            <a:extLst>
              <a:ext uri="{FF2B5EF4-FFF2-40B4-BE49-F238E27FC236}">
                <a16:creationId xmlns:a16="http://schemas.microsoft.com/office/drawing/2014/main" id="{10126929-655F-2BAE-96F1-EF30BD156DCE}"/>
              </a:ext>
            </a:extLst>
          </p:cNvPr>
          <p:cNvPicPr>
            <a:picLocks noChangeAspect="1"/>
          </p:cNvPicPr>
          <p:nvPr/>
        </p:nvPicPr>
        <p:blipFill>
          <a:blip r:embed="rId3"/>
          <a:stretch>
            <a:fillRect/>
          </a:stretch>
        </p:blipFill>
        <p:spPr>
          <a:xfrm>
            <a:off x="10495181" y="1010498"/>
            <a:ext cx="1410352" cy="5129277"/>
          </a:xfrm>
          <a:prstGeom prst="rect">
            <a:avLst/>
          </a:prstGeom>
        </p:spPr>
      </p:pic>
    </p:spTree>
    <p:extLst>
      <p:ext uri="{BB962C8B-B14F-4D97-AF65-F5344CB8AC3E}">
        <p14:creationId xmlns:p14="http://schemas.microsoft.com/office/powerpoint/2010/main" val="42127410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6B007E-4B29-A5D7-4211-1D6AA48308A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43F1ABB-49E9-880B-C8F8-136545193064}"/>
              </a:ext>
            </a:extLst>
          </p:cNvPr>
          <p:cNvSpPr>
            <a:spLocks noGrp="1"/>
          </p:cNvSpPr>
          <p:nvPr>
            <p:ph type="title"/>
          </p:nvPr>
        </p:nvSpPr>
        <p:spPr/>
        <p:txBody>
          <a:bodyPr/>
          <a:lstStyle/>
          <a:p>
            <a:r>
              <a:rPr lang="en-US" dirty="0"/>
              <a:t>Fix </a:t>
            </a:r>
            <a:r>
              <a:rPr lang="en-US" dirty="0" err="1"/>
              <a:t>Signoff_CheckDRC</a:t>
            </a:r>
            <a:endParaRPr lang="en-US" dirty="0"/>
          </a:p>
        </p:txBody>
      </p:sp>
      <p:sp>
        <p:nvSpPr>
          <p:cNvPr id="4" name="Footer Placeholder 3">
            <a:extLst>
              <a:ext uri="{FF2B5EF4-FFF2-40B4-BE49-F238E27FC236}">
                <a16:creationId xmlns:a16="http://schemas.microsoft.com/office/drawing/2014/main" id="{22088FED-2116-5660-4CEA-F805C4633CC3}"/>
              </a:ext>
            </a:extLst>
          </p:cNvPr>
          <p:cNvSpPr>
            <a:spLocks noGrp="1"/>
          </p:cNvSpPr>
          <p:nvPr>
            <p:ph type="ftr" sz="quarter" idx="10"/>
          </p:nvPr>
        </p:nvSpPr>
        <p:spPr/>
        <p:txBody>
          <a:bodyPr/>
          <a:lstStyle/>
          <a:p>
            <a:r>
              <a:rPr lang="en-US"/>
              <a:t>Synopsys Confidential Information</a:t>
            </a:r>
          </a:p>
        </p:txBody>
      </p:sp>
      <p:pic>
        <p:nvPicPr>
          <p:cNvPr id="6" name="Hình ảnh 5" descr="Ảnh có chứa văn bản, ảnh chụp màn hình, số, màn hình&#10;&#10;Nội dung do AI tạo ra có thể không chính xác.">
            <a:extLst>
              <a:ext uri="{FF2B5EF4-FFF2-40B4-BE49-F238E27FC236}">
                <a16:creationId xmlns:a16="http://schemas.microsoft.com/office/drawing/2014/main" id="{F0AD14B3-7C2A-0610-CA6F-6506CED952FC}"/>
              </a:ext>
            </a:extLst>
          </p:cNvPr>
          <p:cNvPicPr>
            <a:picLocks noChangeAspect="1"/>
          </p:cNvPicPr>
          <p:nvPr/>
        </p:nvPicPr>
        <p:blipFill>
          <a:blip r:embed="rId2"/>
          <a:stretch>
            <a:fillRect/>
          </a:stretch>
        </p:blipFill>
        <p:spPr>
          <a:xfrm>
            <a:off x="224294" y="948064"/>
            <a:ext cx="9467850" cy="5295900"/>
          </a:xfrm>
          <a:prstGeom prst="rect">
            <a:avLst/>
          </a:prstGeom>
        </p:spPr>
      </p:pic>
      <p:pic>
        <p:nvPicPr>
          <p:cNvPr id="7" name="Hình ảnh 6" descr="Ảnh có chứa ảnh chụp màn hình, mẫu, Hình chữ nhật, hình vuông&#10;&#10;Nội dung do AI tạo ra có thể không chính xác.">
            <a:extLst>
              <a:ext uri="{FF2B5EF4-FFF2-40B4-BE49-F238E27FC236}">
                <a16:creationId xmlns:a16="http://schemas.microsoft.com/office/drawing/2014/main" id="{37381B7F-A79F-39FE-F1A6-ED559DCD40D9}"/>
              </a:ext>
            </a:extLst>
          </p:cNvPr>
          <p:cNvPicPr>
            <a:picLocks noChangeAspect="1"/>
          </p:cNvPicPr>
          <p:nvPr/>
        </p:nvPicPr>
        <p:blipFill>
          <a:blip r:embed="rId3"/>
          <a:stretch>
            <a:fillRect/>
          </a:stretch>
        </p:blipFill>
        <p:spPr>
          <a:xfrm>
            <a:off x="8661031" y="950804"/>
            <a:ext cx="3533775" cy="5353050"/>
          </a:xfrm>
          <a:prstGeom prst="rect">
            <a:avLst/>
          </a:prstGeom>
        </p:spPr>
      </p:pic>
    </p:spTree>
    <p:extLst>
      <p:ext uri="{BB962C8B-B14F-4D97-AF65-F5344CB8AC3E}">
        <p14:creationId xmlns:p14="http://schemas.microsoft.com/office/powerpoint/2010/main" val="10660926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11D585-6234-0776-6280-3F57829C5E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0BC8340-F5C7-4DC5-11D5-01EC68E40370}"/>
              </a:ext>
            </a:extLst>
          </p:cNvPr>
          <p:cNvSpPr>
            <a:spLocks noGrp="1"/>
          </p:cNvSpPr>
          <p:nvPr>
            <p:ph type="title"/>
          </p:nvPr>
        </p:nvSpPr>
        <p:spPr/>
        <p:txBody>
          <a:bodyPr/>
          <a:lstStyle/>
          <a:p>
            <a:r>
              <a:rPr lang="en-US" dirty="0"/>
              <a:t>Fix </a:t>
            </a:r>
            <a:r>
              <a:rPr lang="en-US" dirty="0" err="1"/>
              <a:t>Signoff_CheckDRC</a:t>
            </a:r>
            <a:endParaRPr lang="en-US" dirty="0"/>
          </a:p>
        </p:txBody>
      </p:sp>
      <p:sp>
        <p:nvSpPr>
          <p:cNvPr id="4" name="Footer Placeholder 3">
            <a:extLst>
              <a:ext uri="{FF2B5EF4-FFF2-40B4-BE49-F238E27FC236}">
                <a16:creationId xmlns:a16="http://schemas.microsoft.com/office/drawing/2014/main" id="{8C09E0A2-EC86-D647-731D-4CC3469FC514}"/>
              </a:ext>
            </a:extLst>
          </p:cNvPr>
          <p:cNvSpPr>
            <a:spLocks noGrp="1"/>
          </p:cNvSpPr>
          <p:nvPr>
            <p:ph type="ftr" sz="quarter" idx="10"/>
          </p:nvPr>
        </p:nvSpPr>
        <p:spPr/>
        <p:txBody>
          <a:bodyPr/>
          <a:lstStyle/>
          <a:p>
            <a:r>
              <a:rPr lang="en-US"/>
              <a:t>Synopsys Confidential Information</a:t>
            </a:r>
          </a:p>
        </p:txBody>
      </p:sp>
      <p:pic>
        <p:nvPicPr>
          <p:cNvPr id="3" name="Hình ảnh 2" descr="Ảnh có chứa văn bản, ảnh chụp màn hình, màn hình, biểu đồ&#10;&#10;Nội dung do AI tạo ra có thể không chính xác.">
            <a:extLst>
              <a:ext uri="{FF2B5EF4-FFF2-40B4-BE49-F238E27FC236}">
                <a16:creationId xmlns:a16="http://schemas.microsoft.com/office/drawing/2014/main" id="{21B46D79-505C-8B50-D5D7-8FE7EB761BB8}"/>
              </a:ext>
            </a:extLst>
          </p:cNvPr>
          <p:cNvPicPr>
            <a:picLocks noChangeAspect="1"/>
          </p:cNvPicPr>
          <p:nvPr/>
        </p:nvPicPr>
        <p:blipFill>
          <a:blip r:embed="rId2"/>
          <a:stretch>
            <a:fillRect/>
          </a:stretch>
        </p:blipFill>
        <p:spPr>
          <a:xfrm>
            <a:off x="242496" y="986685"/>
            <a:ext cx="8752954" cy="4623671"/>
          </a:xfrm>
          <a:prstGeom prst="rect">
            <a:avLst/>
          </a:prstGeom>
        </p:spPr>
      </p:pic>
      <p:pic>
        <p:nvPicPr>
          <p:cNvPr id="5" name="Hình ảnh 4" descr="Ảnh có chứa ảnh chụp màn hình, văn bản, biểu đồ&#10;&#10;Nội dung do AI tạo ra có thể không chính xác.">
            <a:extLst>
              <a:ext uri="{FF2B5EF4-FFF2-40B4-BE49-F238E27FC236}">
                <a16:creationId xmlns:a16="http://schemas.microsoft.com/office/drawing/2014/main" id="{AC40BC17-0118-7B1A-C04C-BE06F6DE7903}"/>
              </a:ext>
            </a:extLst>
          </p:cNvPr>
          <p:cNvPicPr>
            <a:picLocks noChangeAspect="1"/>
          </p:cNvPicPr>
          <p:nvPr/>
        </p:nvPicPr>
        <p:blipFill>
          <a:blip r:embed="rId3"/>
          <a:stretch>
            <a:fillRect/>
          </a:stretch>
        </p:blipFill>
        <p:spPr>
          <a:xfrm>
            <a:off x="8662336" y="985054"/>
            <a:ext cx="3343275" cy="5305425"/>
          </a:xfrm>
          <a:prstGeom prst="rect">
            <a:avLst/>
          </a:prstGeom>
        </p:spPr>
      </p:pic>
    </p:spTree>
    <p:extLst>
      <p:ext uri="{BB962C8B-B14F-4D97-AF65-F5344CB8AC3E}">
        <p14:creationId xmlns:p14="http://schemas.microsoft.com/office/powerpoint/2010/main" val="38812648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50A9BE-8FA1-8204-0FD1-5AB9F3DBD25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41BC304-92B2-5FE1-4893-20FBDF49CC2D}"/>
              </a:ext>
            </a:extLst>
          </p:cNvPr>
          <p:cNvSpPr>
            <a:spLocks noGrp="1"/>
          </p:cNvSpPr>
          <p:nvPr>
            <p:ph type="title"/>
          </p:nvPr>
        </p:nvSpPr>
        <p:spPr/>
        <p:txBody>
          <a:bodyPr/>
          <a:lstStyle/>
          <a:p>
            <a:r>
              <a:rPr lang="en-US" err="1"/>
              <a:t>Signoff_CheckDRC</a:t>
            </a:r>
            <a:r>
              <a:rPr lang="en-US"/>
              <a:t> – </a:t>
            </a:r>
            <a:r>
              <a:rPr lang="en-US" err="1"/>
              <a:t>Affter</a:t>
            </a:r>
            <a:r>
              <a:rPr lang="en-US"/>
              <a:t> Fixed</a:t>
            </a:r>
          </a:p>
        </p:txBody>
      </p:sp>
      <p:sp>
        <p:nvSpPr>
          <p:cNvPr id="4" name="Footer Placeholder 3">
            <a:extLst>
              <a:ext uri="{FF2B5EF4-FFF2-40B4-BE49-F238E27FC236}">
                <a16:creationId xmlns:a16="http://schemas.microsoft.com/office/drawing/2014/main" id="{AA755A53-D9E0-2627-141C-A94338D7ECA8}"/>
              </a:ext>
            </a:extLst>
          </p:cNvPr>
          <p:cNvSpPr>
            <a:spLocks noGrp="1"/>
          </p:cNvSpPr>
          <p:nvPr>
            <p:ph type="ftr" sz="quarter" idx="10"/>
          </p:nvPr>
        </p:nvSpPr>
        <p:spPr/>
        <p:txBody>
          <a:bodyPr/>
          <a:lstStyle/>
          <a:p>
            <a:r>
              <a:rPr lang="en-US"/>
              <a:t>Synopsys Confidential Information</a:t>
            </a:r>
          </a:p>
        </p:txBody>
      </p:sp>
      <p:pic>
        <p:nvPicPr>
          <p:cNvPr id="6" name="Hình ảnh 5" descr="Ảnh có chứa văn bản, ảnh chụp màn hình, số&#10;&#10;Nội dung do AI tạo ra có thể không chính xác.">
            <a:extLst>
              <a:ext uri="{FF2B5EF4-FFF2-40B4-BE49-F238E27FC236}">
                <a16:creationId xmlns:a16="http://schemas.microsoft.com/office/drawing/2014/main" id="{2ED957C4-5B2C-8D12-C12F-D52574C79514}"/>
              </a:ext>
            </a:extLst>
          </p:cNvPr>
          <p:cNvPicPr>
            <a:picLocks noChangeAspect="1"/>
          </p:cNvPicPr>
          <p:nvPr/>
        </p:nvPicPr>
        <p:blipFill>
          <a:blip r:embed="rId2"/>
          <a:stretch>
            <a:fillRect/>
          </a:stretch>
        </p:blipFill>
        <p:spPr>
          <a:xfrm>
            <a:off x="0" y="1353612"/>
            <a:ext cx="12192000" cy="4150776"/>
          </a:xfrm>
          <a:prstGeom prst="rect">
            <a:avLst/>
          </a:prstGeom>
        </p:spPr>
      </p:pic>
    </p:spTree>
    <p:extLst>
      <p:ext uri="{BB962C8B-B14F-4D97-AF65-F5344CB8AC3E}">
        <p14:creationId xmlns:p14="http://schemas.microsoft.com/office/powerpoint/2010/main" val="12530884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F7F42B-64B5-AC2D-C673-E2BA9F710316}"/>
              </a:ext>
            </a:extLst>
          </p:cNvPr>
          <p:cNvSpPr>
            <a:spLocks noGrp="1"/>
          </p:cNvSpPr>
          <p:nvPr>
            <p:ph type="title"/>
          </p:nvPr>
        </p:nvSpPr>
        <p:spPr/>
        <p:txBody>
          <a:bodyPr/>
          <a:lstStyle/>
          <a:p>
            <a:r>
              <a:rPr lang="en-US" dirty="0"/>
              <a:t>Script to fix DRC</a:t>
            </a:r>
          </a:p>
        </p:txBody>
      </p:sp>
      <p:sp>
        <p:nvSpPr>
          <p:cNvPr id="4" name="Footer Placeholder 3">
            <a:extLst>
              <a:ext uri="{FF2B5EF4-FFF2-40B4-BE49-F238E27FC236}">
                <a16:creationId xmlns:a16="http://schemas.microsoft.com/office/drawing/2014/main" id="{70C2B555-22EE-6FD5-1219-04039E50E4ED}"/>
              </a:ext>
            </a:extLst>
          </p:cNvPr>
          <p:cNvSpPr>
            <a:spLocks noGrp="1"/>
          </p:cNvSpPr>
          <p:nvPr>
            <p:ph type="ftr" sz="quarter" idx="10"/>
          </p:nvPr>
        </p:nvSpPr>
        <p:spPr/>
        <p:txBody>
          <a:bodyPr/>
          <a:lstStyle/>
          <a:p>
            <a:r>
              <a:rPr lang="en-US"/>
              <a:t>Synopsys Confidential Information</a:t>
            </a:r>
          </a:p>
        </p:txBody>
      </p:sp>
      <p:pic>
        <p:nvPicPr>
          <p:cNvPr id="10" name="Picture 9">
            <a:extLst>
              <a:ext uri="{FF2B5EF4-FFF2-40B4-BE49-F238E27FC236}">
                <a16:creationId xmlns:a16="http://schemas.microsoft.com/office/drawing/2014/main" id="{5AC83658-7920-A216-99DF-21A714B28FDC}"/>
              </a:ext>
            </a:extLst>
          </p:cNvPr>
          <p:cNvPicPr>
            <a:picLocks noChangeAspect="1"/>
          </p:cNvPicPr>
          <p:nvPr/>
        </p:nvPicPr>
        <p:blipFill>
          <a:blip r:embed="rId2"/>
          <a:stretch>
            <a:fillRect/>
          </a:stretch>
        </p:blipFill>
        <p:spPr>
          <a:xfrm>
            <a:off x="532542" y="1885531"/>
            <a:ext cx="11125200" cy="3086937"/>
          </a:xfrm>
          <a:prstGeom prst="rect">
            <a:avLst/>
          </a:prstGeom>
        </p:spPr>
      </p:pic>
    </p:spTree>
    <p:extLst>
      <p:ext uri="{BB962C8B-B14F-4D97-AF65-F5344CB8AC3E}">
        <p14:creationId xmlns:p14="http://schemas.microsoft.com/office/powerpoint/2010/main" val="23993057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AB731C-DBA5-502D-F15B-4FAE8C3E0C73}"/>
              </a:ext>
            </a:extLst>
          </p:cNvPr>
          <p:cNvSpPr>
            <a:spLocks noGrp="1"/>
          </p:cNvSpPr>
          <p:nvPr>
            <p:ph type="title"/>
          </p:nvPr>
        </p:nvSpPr>
        <p:spPr/>
        <p:txBody>
          <a:bodyPr/>
          <a:lstStyle/>
          <a:p>
            <a:r>
              <a:rPr lang="en-US" dirty="0"/>
              <a:t>PROBLEM</a:t>
            </a:r>
          </a:p>
        </p:txBody>
      </p:sp>
      <p:sp>
        <p:nvSpPr>
          <p:cNvPr id="4" name="Footer Placeholder 3">
            <a:extLst>
              <a:ext uri="{FF2B5EF4-FFF2-40B4-BE49-F238E27FC236}">
                <a16:creationId xmlns:a16="http://schemas.microsoft.com/office/drawing/2014/main" id="{411445E3-6068-23F6-3EC1-FCB505869EEB}"/>
              </a:ext>
            </a:extLst>
          </p:cNvPr>
          <p:cNvSpPr>
            <a:spLocks noGrp="1"/>
          </p:cNvSpPr>
          <p:nvPr>
            <p:ph type="ftr" sz="quarter" idx="10"/>
          </p:nvPr>
        </p:nvSpPr>
        <p:spPr/>
        <p:txBody>
          <a:bodyPr/>
          <a:lstStyle/>
          <a:p>
            <a:r>
              <a:rPr lang="en-US"/>
              <a:t>Synopsys Confidential Information</a:t>
            </a:r>
          </a:p>
        </p:txBody>
      </p:sp>
      <p:pic>
        <p:nvPicPr>
          <p:cNvPr id="5122" name="Picture 2" descr="Ảnh có chứa ảnh chụp màn hình, văn bản, biểu đồ, Nhiều màu sắc&#10;&#10;Nội dung do AI tạo ra có thể không chính xác.">
            <a:extLst>
              <a:ext uri="{FF2B5EF4-FFF2-40B4-BE49-F238E27FC236}">
                <a16:creationId xmlns:a16="http://schemas.microsoft.com/office/drawing/2014/main" id="{0B53855A-E21B-1DAA-F75A-82D51A6A0F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V="1">
            <a:off x="9150538" y="3777659"/>
            <a:ext cx="2921000" cy="2401841"/>
          </a:xfrm>
          <a:prstGeom prst="rect">
            <a:avLst/>
          </a:prstGeom>
          <a:noFill/>
          <a:extLst>
            <a:ext uri="{909E8E84-426E-40DD-AFC4-6F175D3DCCD1}">
              <a14:hiddenFill xmlns:a14="http://schemas.microsoft.com/office/drawing/2010/main">
                <a:solidFill>
                  <a:srgbClr val="FFFFFF"/>
                </a:solidFill>
              </a14:hiddenFill>
            </a:ext>
          </a:extLst>
        </p:spPr>
      </p:pic>
      <p:pic>
        <p:nvPicPr>
          <p:cNvPr id="5123" name="Picture 3" descr="Ảnh có chứa ảnh chụp màn hình, mẫu, Nhiều màu sắc, màu tím&#10;&#10;Nội dung do AI tạo ra có thể không chính xác.">
            <a:extLst>
              <a:ext uri="{FF2B5EF4-FFF2-40B4-BE49-F238E27FC236}">
                <a16:creationId xmlns:a16="http://schemas.microsoft.com/office/drawing/2014/main" id="{923ADC05-B0A7-9E0F-45F8-67B7B5FB3D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37450" y="3777660"/>
            <a:ext cx="3106448" cy="2422868"/>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Ảnh có chứa văn bản, ảnh chụp màn hình, màn hình, biểu đồ&#10;&#10;Nội dung do AI tạo ra có thể không chính xác.">
            <a:extLst>
              <a:ext uri="{FF2B5EF4-FFF2-40B4-BE49-F238E27FC236}">
                <a16:creationId xmlns:a16="http://schemas.microsoft.com/office/drawing/2014/main" id="{12C5EFC7-7E83-73A3-4DE8-AC4907AB490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1346" y="974534"/>
            <a:ext cx="5846104" cy="2597885"/>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Ảnh có chứa văn bản, ảnh chụp màn hình, màn hình, Nhiều màu sắc&#10;&#10;Nội dung do AI tạo ra có thể không chính xác.">
            <a:extLst>
              <a:ext uri="{FF2B5EF4-FFF2-40B4-BE49-F238E27FC236}">
                <a16:creationId xmlns:a16="http://schemas.microsoft.com/office/drawing/2014/main" id="{B9576384-BA67-B7E6-CFBF-FA7CB997FCD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0908" y="3999528"/>
            <a:ext cx="5723295" cy="2313005"/>
          </a:xfrm>
          <a:prstGeom prst="rect">
            <a:avLst/>
          </a:prstGeom>
          <a:noFill/>
          <a:extLst>
            <a:ext uri="{909E8E84-426E-40DD-AFC4-6F175D3DCCD1}">
              <a14:hiddenFill xmlns:a14="http://schemas.microsoft.com/office/drawing/2010/main">
                <a:solidFill>
                  <a:srgbClr val="FFFFFF"/>
                </a:solidFill>
              </a14:hiddenFill>
            </a:ext>
          </a:extLst>
        </p:spPr>
      </p:pic>
      <p:pic>
        <p:nvPicPr>
          <p:cNvPr id="5127" name="Picture 7" descr="Ảnh có chứa văn bản, ảnh chụp màn hình, Song song, hàng&#10;&#10;Nội dung do AI tạo ra có thể không chính xác.">
            <a:extLst>
              <a:ext uri="{FF2B5EF4-FFF2-40B4-BE49-F238E27FC236}">
                <a16:creationId xmlns:a16="http://schemas.microsoft.com/office/drawing/2014/main" id="{C2269314-7C9D-E2B3-329B-C9CE82E2C0B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73119" y="974534"/>
            <a:ext cx="5613068" cy="2638454"/>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7CA9321D-64CA-04D4-5478-655C9B157EE3}"/>
              </a:ext>
            </a:extLst>
          </p:cNvPr>
          <p:cNvSpPr txBox="1">
            <a:spLocks/>
          </p:cNvSpPr>
          <p:nvPr/>
        </p:nvSpPr>
        <p:spPr>
          <a:xfrm>
            <a:off x="187222" y="6060206"/>
            <a:ext cx="888968" cy="279747"/>
          </a:xfrm>
          <a:prstGeom prst="rect">
            <a:avLst/>
          </a:prstGeom>
          <a:ln>
            <a:solidFill>
              <a:srgbClr val="4472C4"/>
            </a:solidFill>
          </a:ln>
        </p:spPr>
        <p:txBody>
          <a:bodyPr vert="horz" lIns="0" tIns="0" rIns="0" bIns="0" rtlCol="0" anchor="t">
            <a:noAutofit/>
          </a:bodyPr>
          <a:lstStyle>
            <a:lvl1pPr algn="l" defTabSz="914400" rtl="0" eaLnBrk="1" latinLnBrk="0" hangingPunct="1">
              <a:lnSpc>
                <a:spcPct val="100000"/>
              </a:lnSpc>
              <a:spcBef>
                <a:spcPct val="0"/>
              </a:spcBef>
              <a:buNone/>
              <a:defRPr sz="2800" b="0" kern="1200" spc="0" baseline="0">
                <a:solidFill>
                  <a:schemeClr val="tx1"/>
                </a:solidFill>
                <a:latin typeface="+mj-lt"/>
                <a:ea typeface="+mj-ea"/>
                <a:cs typeface="+mj-cs"/>
              </a:defRPr>
            </a:lvl1pPr>
          </a:lstStyle>
          <a:p>
            <a:r>
              <a:rPr lang="en-US" sz="1800">
                <a:highlight>
                  <a:srgbClr val="FFFF00"/>
                </a:highlight>
                <a:cs typeface="Arial"/>
              </a:rPr>
              <a:t>M1.W.1</a:t>
            </a:r>
          </a:p>
        </p:txBody>
      </p:sp>
      <p:sp>
        <p:nvSpPr>
          <p:cNvPr id="7" name="Title 1">
            <a:extLst>
              <a:ext uri="{FF2B5EF4-FFF2-40B4-BE49-F238E27FC236}">
                <a16:creationId xmlns:a16="http://schemas.microsoft.com/office/drawing/2014/main" id="{3D9E8519-0193-4538-1E3A-FC8EB62D7EFC}"/>
              </a:ext>
            </a:extLst>
          </p:cNvPr>
          <p:cNvSpPr txBox="1">
            <a:spLocks/>
          </p:cNvSpPr>
          <p:nvPr/>
        </p:nvSpPr>
        <p:spPr>
          <a:xfrm>
            <a:off x="187222" y="3294042"/>
            <a:ext cx="1066419" cy="290185"/>
          </a:xfrm>
          <a:prstGeom prst="rect">
            <a:avLst/>
          </a:prstGeom>
          <a:ln>
            <a:solidFill>
              <a:srgbClr val="4472C4"/>
            </a:solidFill>
          </a:ln>
        </p:spPr>
        <p:txBody>
          <a:bodyPr vert="horz" lIns="0" tIns="0" rIns="0" bIns="0" rtlCol="0" anchor="t">
            <a:noAutofit/>
          </a:bodyPr>
          <a:lstStyle>
            <a:lvl1pPr algn="l" defTabSz="914400" rtl="0" eaLnBrk="1" latinLnBrk="0" hangingPunct="1">
              <a:lnSpc>
                <a:spcPct val="100000"/>
              </a:lnSpc>
              <a:spcBef>
                <a:spcPct val="0"/>
              </a:spcBef>
              <a:buNone/>
              <a:defRPr sz="2800" b="0" kern="1200" spc="0" baseline="0">
                <a:solidFill>
                  <a:schemeClr val="tx1"/>
                </a:solidFill>
                <a:latin typeface="+mj-lt"/>
                <a:ea typeface="+mj-ea"/>
                <a:cs typeface="+mj-cs"/>
              </a:defRPr>
            </a:lvl1pPr>
          </a:lstStyle>
          <a:p>
            <a:r>
              <a:rPr lang="en-US" sz="1800">
                <a:highlight>
                  <a:srgbClr val="FFFF00"/>
                </a:highlight>
                <a:cs typeface="Arial"/>
              </a:rPr>
              <a:t>VIA3.B.1</a:t>
            </a:r>
          </a:p>
        </p:txBody>
      </p:sp>
      <p:sp>
        <p:nvSpPr>
          <p:cNvPr id="9" name="Title 1">
            <a:extLst>
              <a:ext uri="{FF2B5EF4-FFF2-40B4-BE49-F238E27FC236}">
                <a16:creationId xmlns:a16="http://schemas.microsoft.com/office/drawing/2014/main" id="{A79B3AA3-7518-699D-5D2F-93BF90CAA5B3}"/>
              </a:ext>
            </a:extLst>
          </p:cNvPr>
          <p:cNvSpPr txBox="1">
            <a:spLocks/>
          </p:cNvSpPr>
          <p:nvPr/>
        </p:nvSpPr>
        <p:spPr>
          <a:xfrm>
            <a:off x="8506592" y="5924506"/>
            <a:ext cx="1149927" cy="279748"/>
          </a:xfrm>
          <a:prstGeom prst="rect">
            <a:avLst/>
          </a:prstGeom>
          <a:ln>
            <a:solidFill>
              <a:srgbClr val="4472C4"/>
            </a:solidFill>
          </a:ln>
        </p:spPr>
        <p:txBody>
          <a:bodyPr vert="horz" lIns="0" tIns="0" rIns="0" bIns="0" rtlCol="0" anchor="t">
            <a:noAutofit/>
          </a:bodyPr>
          <a:lstStyle>
            <a:lvl1pPr algn="l" defTabSz="914400" rtl="0" eaLnBrk="1" latinLnBrk="0" hangingPunct="1">
              <a:lnSpc>
                <a:spcPct val="100000"/>
              </a:lnSpc>
              <a:spcBef>
                <a:spcPct val="0"/>
              </a:spcBef>
              <a:buNone/>
              <a:defRPr sz="2800" b="0" kern="1200" spc="0" baseline="0">
                <a:solidFill>
                  <a:schemeClr val="tx1"/>
                </a:solidFill>
                <a:latin typeface="+mj-lt"/>
                <a:ea typeface="+mj-ea"/>
                <a:cs typeface="+mj-cs"/>
              </a:defRPr>
            </a:lvl1pPr>
          </a:lstStyle>
          <a:p>
            <a:r>
              <a:rPr lang="en-US" sz="1800">
                <a:highlight>
                  <a:srgbClr val="FFFF00"/>
                </a:highlight>
                <a:cs typeface="Arial"/>
              </a:rPr>
              <a:t>M1.W2.S.1</a:t>
            </a:r>
          </a:p>
        </p:txBody>
      </p:sp>
      <p:sp>
        <p:nvSpPr>
          <p:cNvPr id="12" name="Title 1">
            <a:extLst>
              <a:ext uri="{FF2B5EF4-FFF2-40B4-BE49-F238E27FC236}">
                <a16:creationId xmlns:a16="http://schemas.microsoft.com/office/drawing/2014/main" id="{79F146DB-1447-D0B4-1337-9A4028BA5E58}"/>
              </a:ext>
            </a:extLst>
          </p:cNvPr>
          <p:cNvSpPr txBox="1">
            <a:spLocks/>
          </p:cNvSpPr>
          <p:nvPr/>
        </p:nvSpPr>
        <p:spPr>
          <a:xfrm>
            <a:off x="6272784" y="3283603"/>
            <a:ext cx="1066419" cy="290185"/>
          </a:xfrm>
          <a:prstGeom prst="rect">
            <a:avLst/>
          </a:prstGeom>
          <a:ln>
            <a:solidFill>
              <a:srgbClr val="4472C4"/>
            </a:solidFill>
          </a:ln>
        </p:spPr>
        <p:txBody>
          <a:bodyPr vert="horz" lIns="0" tIns="0" rIns="0" bIns="0" rtlCol="0" anchor="t">
            <a:noAutofit/>
          </a:bodyPr>
          <a:lstStyle>
            <a:lvl1pPr algn="l" defTabSz="914400" rtl="0" eaLnBrk="1" latinLnBrk="0" hangingPunct="1">
              <a:lnSpc>
                <a:spcPct val="100000"/>
              </a:lnSpc>
              <a:spcBef>
                <a:spcPct val="0"/>
              </a:spcBef>
              <a:buNone/>
              <a:defRPr sz="2800" b="0" kern="1200" spc="0" baseline="0">
                <a:solidFill>
                  <a:schemeClr val="tx1"/>
                </a:solidFill>
                <a:latin typeface="+mj-lt"/>
                <a:ea typeface="+mj-ea"/>
                <a:cs typeface="+mj-cs"/>
              </a:defRPr>
            </a:lvl1pPr>
          </a:lstStyle>
          <a:p>
            <a:r>
              <a:rPr lang="en-US" sz="1800">
                <a:highlight>
                  <a:srgbClr val="FFFF00"/>
                </a:highlight>
                <a:cs typeface="Arial"/>
              </a:rPr>
              <a:t>VIA6.B.1</a:t>
            </a:r>
          </a:p>
        </p:txBody>
      </p:sp>
    </p:spTree>
    <p:extLst>
      <p:ext uri="{BB962C8B-B14F-4D97-AF65-F5344CB8AC3E}">
        <p14:creationId xmlns:p14="http://schemas.microsoft.com/office/powerpoint/2010/main" val="5840252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B88702-28AA-59AF-9D3C-4FCA81C83916}"/>
              </a:ext>
            </a:extLst>
          </p:cNvPr>
          <p:cNvSpPr>
            <a:spLocks noGrp="1"/>
          </p:cNvSpPr>
          <p:nvPr>
            <p:ph type="title"/>
          </p:nvPr>
        </p:nvSpPr>
        <p:spPr/>
        <p:txBody>
          <a:bodyPr/>
          <a:lstStyle/>
          <a:p>
            <a:r>
              <a:rPr lang="en-US" dirty="0"/>
              <a:t>PROBLEM</a:t>
            </a:r>
          </a:p>
        </p:txBody>
      </p:sp>
      <p:sp>
        <p:nvSpPr>
          <p:cNvPr id="4" name="Footer Placeholder 3">
            <a:extLst>
              <a:ext uri="{FF2B5EF4-FFF2-40B4-BE49-F238E27FC236}">
                <a16:creationId xmlns:a16="http://schemas.microsoft.com/office/drawing/2014/main" id="{4578CB37-6208-7709-8975-7186EBC9E512}"/>
              </a:ext>
            </a:extLst>
          </p:cNvPr>
          <p:cNvSpPr>
            <a:spLocks noGrp="1"/>
          </p:cNvSpPr>
          <p:nvPr>
            <p:ph type="ftr" sz="quarter" idx="10"/>
          </p:nvPr>
        </p:nvSpPr>
        <p:spPr/>
        <p:txBody>
          <a:bodyPr/>
          <a:lstStyle/>
          <a:p>
            <a:r>
              <a:rPr lang="en-US"/>
              <a:t>Synopsys Confidential Information</a:t>
            </a:r>
          </a:p>
        </p:txBody>
      </p:sp>
      <p:pic>
        <p:nvPicPr>
          <p:cNvPr id="5" name="Picture 5" descr="Ảnh có chứa văn bản, ảnh chụp màn hình, màn hình, phần mềm&#10;&#10;Nội dung do AI tạo ra có thể không chính xác.">
            <a:extLst>
              <a:ext uri="{FF2B5EF4-FFF2-40B4-BE49-F238E27FC236}">
                <a16:creationId xmlns:a16="http://schemas.microsoft.com/office/drawing/2014/main" id="{E85C76F3-80F4-8100-BD7D-29822EDB4F9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79413" y="1252875"/>
            <a:ext cx="11433175" cy="4876125"/>
          </a:xfrm>
          <a:prstGeom prst="rect">
            <a:avLst/>
          </a:prstGeom>
          <a:noFill/>
          <a:extLst>
            <a:ext uri="{909E8E84-426E-40DD-AFC4-6F175D3DCCD1}">
              <a14:hiddenFill xmlns:a14="http://schemas.microsoft.com/office/drawing/2010/main">
                <a:solidFill>
                  <a:srgbClr val="FFFFFF"/>
                </a:solidFill>
              </a14:hiddenFill>
            </a:ext>
          </a:extLst>
        </p:spPr>
      </p:pic>
      <p:sp>
        <p:nvSpPr>
          <p:cNvPr id="7" name="Title 1">
            <a:extLst>
              <a:ext uri="{FF2B5EF4-FFF2-40B4-BE49-F238E27FC236}">
                <a16:creationId xmlns:a16="http://schemas.microsoft.com/office/drawing/2014/main" id="{8513C0D3-FB7D-6BD7-AEE6-D322BB84366E}"/>
              </a:ext>
            </a:extLst>
          </p:cNvPr>
          <p:cNvSpPr txBox="1">
            <a:spLocks/>
          </p:cNvSpPr>
          <p:nvPr/>
        </p:nvSpPr>
        <p:spPr>
          <a:xfrm>
            <a:off x="187222" y="6122835"/>
            <a:ext cx="1149927" cy="279748"/>
          </a:xfrm>
          <a:prstGeom prst="rect">
            <a:avLst/>
          </a:prstGeom>
          <a:ln>
            <a:solidFill>
              <a:srgbClr val="4472C4"/>
            </a:solidFill>
          </a:ln>
        </p:spPr>
        <p:txBody>
          <a:bodyPr vert="horz" lIns="0" tIns="0" rIns="0" bIns="0" rtlCol="0" anchor="t">
            <a:noAutofit/>
          </a:bodyPr>
          <a:lstStyle>
            <a:lvl1pPr algn="l" defTabSz="914400" rtl="0" eaLnBrk="1" latinLnBrk="0" hangingPunct="1">
              <a:lnSpc>
                <a:spcPct val="100000"/>
              </a:lnSpc>
              <a:spcBef>
                <a:spcPct val="0"/>
              </a:spcBef>
              <a:buNone/>
              <a:defRPr sz="2800" b="0" kern="1200" spc="0" baseline="0">
                <a:solidFill>
                  <a:schemeClr val="tx1"/>
                </a:solidFill>
                <a:latin typeface="+mj-lt"/>
                <a:ea typeface="+mj-ea"/>
                <a:cs typeface="+mj-cs"/>
              </a:defRPr>
            </a:lvl1pPr>
          </a:lstStyle>
          <a:p>
            <a:r>
              <a:rPr lang="en-US" sz="1800">
                <a:highlight>
                  <a:srgbClr val="FFFF00"/>
                </a:highlight>
                <a:cs typeface="Arial"/>
              </a:rPr>
              <a:t>M1.W2.S.1</a:t>
            </a:r>
          </a:p>
        </p:txBody>
      </p:sp>
    </p:spTree>
    <p:extLst>
      <p:ext uri="{BB962C8B-B14F-4D97-AF65-F5344CB8AC3E}">
        <p14:creationId xmlns:p14="http://schemas.microsoft.com/office/powerpoint/2010/main" val="279879485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262793B8-0E65-B7CD-C507-BF0520A5598C}"/>
              </a:ext>
            </a:extLst>
          </p:cNvPr>
          <p:cNvSpPr>
            <a:spLocks noGrp="1"/>
          </p:cNvSpPr>
          <p:nvPr>
            <p:ph type="ftr" sz="quarter" idx="10"/>
          </p:nvPr>
        </p:nvSpPr>
        <p:spPr/>
        <p:txBody>
          <a:bodyPr/>
          <a:lstStyle/>
          <a:p>
            <a:r>
              <a:rPr lang="en-US"/>
              <a:t>Synopsys Confidential Information</a:t>
            </a:r>
          </a:p>
        </p:txBody>
      </p:sp>
      <p:sp>
        <p:nvSpPr>
          <p:cNvPr id="3" name="Title 2">
            <a:extLst>
              <a:ext uri="{FF2B5EF4-FFF2-40B4-BE49-F238E27FC236}">
                <a16:creationId xmlns:a16="http://schemas.microsoft.com/office/drawing/2014/main" id="{38D30F40-2932-4A5D-A000-1E3B8177E910}"/>
              </a:ext>
            </a:extLst>
          </p:cNvPr>
          <p:cNvSpPr>
            <a:spLocks noGrp="1"/>
          </p:cNvSpPr>
          <p:nvPr>
            <p:ph type="title"/>
          </p:nvPr>
        </p:nvSpPr>
        <p:spPr/>
        <p:txBody>
          <a:bodyPr/>
          <a:lstStyle/>
          <a:p>
            <a:r>
              <a:rPr lang="en-US" dirty="0"/>
              <a:t>4. PV</a:t>
            </a:r>
          </a:p>
        </p:txBody>
      </p:sp>
      <p:sp>
        <p:nvSpPr>
          <p:cNvPr id="4" name="Text Placeholder 3">
            <a:extLst>
              <a:ext uri="{FF2B5EF4-FFF2-40B4-BE49-F238E27FC236}">
                <a16:creationId xmlns:a16="http://schemas.microsoft.com/office/drawing/2014/main" id="{74FC39D7-AFE3-4084-0A88-B23D41021D57}"/>
              </a:ext>
            </a:extLst>
          </p:cNvPr>
          <p:cNvSpPr>
            <a:spLocks noGrp="1"/>
          </p:cNvSpPr>
          <p:nvPr>
            <p:ph type="body" idx="1"/>
          </p:nvPr>
        </p:nvSpPr>
        <p:spPr/>
        <p:txBody>
          <a:bodyPr/>
          <a:lstStyle/>
          <a:p>
            <a:r>
              <a:rPr lang="en-US" dirty="0"/>
              <a:t>Block ORCA_TOP</a:t>
            </a:r>
          </a:p>
        </p:txBody>
      </p:sp>
    </p:spTree>
    <p:extLst>
      <p:ext uri="{BB962C8B-B14F-4D97-AF65-F5344CB8AC3E}">
        <p14:creationId xmlns:p14="http://schemas.microsoft.com/office/powerpoint/2010/main" val="15247511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77B266-9D86-6112-24DD-CAA91EE31924}"/>
              </a:ext>
            </a:extLst>
          </p:cNvPr>
          <p:cNvSpPr>
            <a:spLocks noGrp="1"/>
          </p:cNvSpPr>
          <p:nvPr>
            <p:ph type="title"/>
          </p:nvPr>
        </p:nvSpPr>
        <p:spPr/>
        <p:txBody>
          <a:bodyPr/>
          <a:lstStyle/>
          <a:p>
            <a:r>
              <a:rPr lang="en-US" dirty="0"/>
              <a:t>Task distribution</a:t>
            </a:r>
          </a:p>
        </p:txBody>
      </p:sp>
      <p:sp>
        <p:nvSpPr>
          <p:cNvPr id="3" name="Content Placeholder 2">
            <a:extLst>
              <a:ext uri="{FF2B5EF4-FFF2-40B4-BE49-F238E27FC236}">
                <a16:creationId xmlns:a16="http://schemas.microsoft.com/office/drawing/2014/main" id="{A8D88E6E-7F34-9E42-DBB9-6027C8314D1C}"/>
              </a:ext>
            </a:extLst>
          </p:cNvPr>
          <p:cNvSpPr>
            <a:spLocks noGrp="1"/>
          </p:cNvSpPr>
          <p:nvPr>
            <p:ph idx="1"/>
          </p:nvPr>
        </p:nvSpPr>
        <p:spPr>
          <a:xfrm>
            <a:off x="1052388" y="1492250"/>
            <a:ext cx="11433418" cy="4943475"/>
          </a:xfrm>
        </p:spPr>
        <p:txBody>
          <a:bodyPr/>
          <a:lstStyle/>
          <a:p>
            <a:r>
              <a:rPr lang="en-US" sz="2500" dirty="0"/>
              <a:t>Nhat Tan: </a:t>
            </a:r>
            <a:r>
              <a:rPr lang="en-US" sz="2500" dirty="0" err="1"/>
              <a:t>Floorplaning</a:t>
            </a:r>
            <a:r>
              <a:rPr lang="en-US" sz="2500" dirty="0"/>
              <a:t>, STA.</a:t>
            </a:r>
          </a:p>
          <a:p>
            <a:r>
              <a:rPr lang="en-US" sz="2500" dirty="0"/>
              <a:t>Van Anh: </a:t>
            </a:r>
            <a:r>
              <a:rPr lang="en-US" sz="2500" dirty="0" err="1"/>
              <a:t>Floorplaning</a:t>
            </a:r>
            <a:r>
              <a:rPr lang="en-US" sz="2500" dirty="0"/>
              <a:t>, PV.</a:t>
            </a:r>
          </a:p>
          <a:p>
            <a:r>
              <a:rPr lang="en-US" sz="2500" dirty="0"/>
              <a:t>Anh Minh: LEC, STA.</a:t>
            </a:r>
          </a:p>
          <a:p>
            <a:r>
              <a:rPr lang="en-US" sz="2500" dirty="0"/>
              <a:t>Danh: LEC, STA.</a:t>
            </a:r>
          </a:p>
        </p:txBody>
      </p:sp>
      <p:sp>
        <p:nvSpPr>
          <p:cNvPr id="4" name="Footer Placeholder 3">
            <a:extLst>
              <a:ext uri="{FF2B5EF4-FFF2-40B4-BE49-F238E27FC236}">
                <a16:creationId xmlns:a16="http://schemas.microsoft.com/office/drawing/2014/main" id="{F4374C1F-859A-C4C3-341E-B10228CA0C8D}"/>
              </a:ext>
            </a:extLst>
          </p:cNvPr>
          <p:cNvSpPr>
            <a:spLocks noGrp="1"/>
          </p:cNvSpPr>
          <p:nvPr>
            <p:ph type="ftr" sz="quarter" idx="10"/>
          </p:nvPr>
        </p:nvSpPr>
        <p:spPr/>
        <p:txBody>
          <a:bodyPr/>
          <a:lstStyle/>
          <a:p>
            <a:r>
              <a:rPr lang="en-US"/>
              <a:t>Synopsys Confidential Information</a:t>
            </a:r>
          </a:p>
        </p:txBody>
      </p:sp>
    </p:spTree>
    <p:extLst>
      <p:ext uri="{BB962C8B-B14F-4D97-AF65-F5344CB8AC3E}">
        <p14:creationId xmlns:p14="http://schemas.microsoft.com/office/powerpoint/2010/main" val="106528015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19651C-BDFC-56C9-B980-FADC853FE4C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FF93484-CF99-18D7-0DFA-9E652416DCFC}"/>
              </a:ext>
            </a:extLst>
          </p:cNvPr>
          <p:cNvSpPr>
            <a:spLocks noGrp="1"/>
          </p:cNvSpPr>
          <p:nvPr>
            <p:ph type="title"/>
          </p:nvPr>
        </p:nvSpPr>
        <p:spPr/>
        <p:txBody>
          <a:bodyPr/>
          <a:lstStyle/>
          <a:p>
            <a:r>
              <a:rPr lang="en-US" dirty="0"/>
              <a:t>DRC_ICV – Before vs After</a:t>
            </a:r>
          </a:p>
        </p:txBody>
      </p:sp>
      <p:sp>
        <p:nvSpPr>
          <p:cNvPr id="4" name="Footer Placeholder 3">
            <a:extLst>
              <a:ext uri="{FF2B5EF4-FFF2-40B4-BE49-F238E27FC236}">
                <a16:creationId xmlns:a16="http://schemas.microsoft.com/office/drawing/2014/main" id="{75F66558-854C-4909-6A42-8818BE071172}"/>
              </a:ext>
            </a:extLst>
          </p:cNvPr>
          <p:cNvSpPr>
            <a:spLocks noGrp="1"/>
          </p:cNvSpPr>
          <p:nvPr>
            <p:ph type="ftr" sz="quarter" idx="10"/>
          </p:nvPr>
        </p:nvSpPr>
        <p:spPr/>
        <p:txBody>
          <a:bodyPr/>
          <a:lstStyle/>
          <a:p>
            <a:r>
              <a:rPr lang="en-US"/>
              <a:t>Synopsys Confidential Information</a:t>
            </a:r>
          </a:p>
        </p:txBody>
      </p:sp>
      <p:pic>
        <p:nvPicPr>
          <p:cNvPr id="5" name="Picture 4">
            <a:extLst>
              <a:ext uri="{FF2B5EF4-FFF2-40B4-BE49-F238E27FC236}">
                <a16:creationId xmlns:a16="http://schemas.microsoft.com/office/drawing/2014/main" id="{3D53AC15-BC8C-D7BB-CC14-DF9A4910802E}"/>
              </a:ext>
            </a:extLst>
          </p:cNvPr>
          <p:cNvPicPr>
            <a:picLocks noChangeAspect="1"/>
          </p:cNvPicPr>
          <p:nvPr/>
        </p:nvPicPr>
        <p:blipFill>
          <a:blip r:embed="rId2"/>
          <a:stretch>
            <a:fillRect/>
          </a:stretch>
        </p:blipFill>
        <p:spPr>
          <a:xfrm>
            <a:off x="95809" y="1018523"/>
            <a:ext cx="5686555" cy="5213307"/>
          </a:xfrm>
          <a:prstGeom prst="rect">
            <a:avLst/>
          </a:prstGeom>
        </p:spPr>
      </p:pic>
      <p:pic>
        <p:nvPicPr>
          <p:cNvPr id="3" name="Hình ảnh 2" descr="Ảnh có chứa văn bản, ảnh chụp màn hình, phần mềm, màn hình&#10;&#10;Nội dung do AI tạo ra có thể không chính xác.">
            <a:extLst>
              <a:ext uri="{FF2B5EF4-FFF2-40B4-BE49-F238E27FC236}">
                <a16:creationId xmlns:a16="http://schemas.microsoft.com/office/drawing/2014/main" id="{48ED678D-5958-241D-201C-E0666378624F}"/>
              </a:ext>
            </a:extLst>
          </p:cNvPr>
          <p:cNvPicPr>
            <a:picLocks noChangeAspect="1"/>
          </p:cNvPicPr>
          <p:nvPr/>
        </p:nvPicPr>
        <p:blipFill>
          <a:blip r:embed="rId3"/>
          <a:stretch>
            <a:fillRect/>
          </a:stretch>
        </p:blipFill>
        <p:spPr>
          <a:xfrm>
            <a:off x="6186008" y="1039404"/>
            <a:ext cx="6004818" cy="5219440"/>
          </a:xfrm>
          <a:prstGeom prst="rect">
            <a:avLst/>
          </a:prstGeom>
        </p:spPr>
      </p:pic>
    </p:spTree>
    <p:extLst>
      <p:ext uri="{BB962C8B-B14F-4D97-AF65-F5344CB8AC3E}">
        <p14:creationId xmlns:p14="http://schemas.microsoft.com/office/powerpoint/2010/main" val="3952239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EE6992-F483-DBA6-DE5B-0B5746127BC4}"/>
              </a:ext>
            </a:extLst>
          </p:cNvPr>
          <p:cNvSpPr>
            <a:spLocks noGrp="1"/>
          </p:cNvSpPr>
          <p:nvPr>
            <p:ph type="title"/>
          </p:nvPr>
        </p:nvSpPr>
        <p:spPr/>
        <p:txBody>
          <a:bodyPr/>
          <a:lstStyle/>
          <a:p>
            <a:r>
              <a:rPr lang="en-US" dirty="0"/>
              <a:t>LVS - ICV</a:t>
            </a:r>
          </a:p>
        </p:txBody>
      </p:sp>
      <p:pic>
        <p:nvPicPr>
          <p:cNvPr id="6" name="Content Placeholder 5">
            <a:extLst>
              <a:ext uri="{FF2B5EF4-FFF2-40B4-BE49-F238E27FC236}">
                <a16:creationId xmlns:a16="http://schemas.microsoft.com/office/drawing/2014/main" id="{13FCD8EA-84CB-7915-4BD5-4CBF4114ED3B}"/>
              </a:ext>
            </a:extLst>
          </p:cNvPr>
          <p:cNvPicPr>
            <a:picLocks noGrp="1" noChangeAspect="1"/>
          </p:cNvPicPr>
          <p:nvPr>
            <p:ph idx="1"/>
          </p:nvPr>
        </p:nvPicPr>
        <p:blipFill>
          <a:blip r:embed="rId2"/>
          <a:stretch>
            <a:fillRect/>
          </a:stretch>
        </p:blipFill>
        <p:spPr>
          <a:xfrm>
            <a:off x="379413" y="1885699"/>
            <a:ext cx="11433175" cy="3610476"/>
          </a:xfrm>
          <a:prstGeom prst="rect">
            <a:avLst/>
          </a:prstGeom>
        </p:spPr>
      </p:pic>
      <p:sp>
        <p:nvSpPr>
          <p:cNvPr id="4" name="Footer Placeholder 3">
            <a:extLst>
              <a:ext uri="{FF2B5EF4-FFF2-40B4-BE49-F238E27FC236}">
                <a16:creationId xmlns:a16="http://schemas.microsoft.com/office/drawing/2014/main" id="{580D37AC-A427-5190-A24E-773E27242778}"/>
              </a:ext>
            </a:extLst>
          </p:cNvPr>
          <p:cNvSpPr>
            <a:spLocks noGrp="1"/>
          </p:cNvSpPr>
          <p:nvPr>
            <p:ph type="ftr" sz="quarter" idx="10"/>
          </p:nvPr>
        </p:nvSpPr>
        <p:spPr/>
        <p:txBody>
          <a:bodyPr/>
          <a:lstStyle/>
          <a:p>
            <a:r>
              <a:rPr lang="en-US"/>
              <a:t>Synopsys Confidential Information</a:t>
            </a:r>
          </a:p>
        </p:txBody>
      </p:sp>
    </p:spTree>
    <p:extLst>
      <p:ext uri="{BB962C8B-B14F-4D97-AF65-F5344CB8AC3E}">
        <p14:creationId xmlns:p14="http://schemas.microsoft.com/office/powerpoint/2010/main" val="244684678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0CF134-6164-2439-C0E0-A65B655CBDD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BB7F20F-A418-9A80-96A5-25EA34404011}"/>
              </a:ext>
            </a:extLst>
          </p:cNvPr>
          <p:cNvSpPr>
            <a:spLocks noGrp="1"/>
          </p:cNvSpPr>
          <p:nvPr>
            <p:ph type="title"/>
          </p:nvPr>
        </p:nvSpPr>
        <p:spPr/>
        <p:txBody>
          <a:bodyPr/>
          <a:lstStyle/>
          <a:p>
            <a:r>
              <a:rPr lang="en-US" dirty="0"/>
              <a:t>LVS – ICV Before</a:t>
            </a:r>
          </a:p>
        </p:txBody>
      </p:sp>
      <p:pic>
        <p:nvPicPr>
          <p:cNvPr id="6" name="Content Placeholder 5">
            <a:extLst>
              <a:ext uri="{FF2B5EF4-FFF2-40B4-BE49-F238E27FC236}">
                <a16:creationId xmlns:a16="http://schemas.microsoft.com/office/drawing/2014/main" id="{899A4AA0-AE1E-8554-3D4B-28E19827068C}"/>
              </a:ext>
            </a:extLst>
          </p:cNvPr>
          <p:cNvPicPr>
            <a:picLocks noGrp="1" noChangeAspect="1"/>
          </p:cNvPicPr>
          <p:nvPr>
            <p:ph idx="1"/>
          </p:nvPr>
        </p:nvPicPr>
        <p:blipFill>
          <a:blip r:embed="rId2"/>
          <a:stretch>
            <a:fillRect/>
          </a:stretch>
        </p:blipFill>
        <p:spPr>
          <a:xfrm>
            <a:off x="421070" y="1219200"/>
            <a:ext cx="11349860" cy="4943475"/>
          </a:xfrm>
          <a:prstGeom prst="rect">
            <a:avLst/>
          </a:prstGeom>
        </p:spPr>
      </p:pic>
      <p:sp>
        <p:nvSpPr>
          <p:cNvPr id="4" name="Footer Placeholder 3">
            <a:extLst>
              <a:ext uri="{FF2B5EF4-FFF2-40B4-BE49-F238E27FC236}">
                <a16:creationId xmlns:a16="http://schemas.microsoft.com/office/drawing/2014/main" id="{863BF97E-0EFC-F49B-D955-01AC69019B4D}"/>
              </a:ext>
            </a:extLst>
          </p:cNvPr>
          <p:cNvSpPr>
            <a:spLocks noGrp="1"/>
          </p:cNvSpPr>
          <p:nvPr>
            <p:ph type="ftr" sz="quarter" idx="10"/>
          </p:nvPr>
        </p:nvSpPr>
        <p:spPr/>
        <p:txBody>
          <a:bodyPr/>
          <a:lstStyle/>
          <a:p>
            <a:r>
              <a:rPr lang="en-US"/>
              <a:t>Synopsys Confidential Information</a:t>
            </a:r>
          </a:p>
        </p:txBody>
      </p:sp>
    </p:spTree>
    <p:extLst>
      <p:ext uri="{BB962C8B-B14F-4D97-AF65-F5344CB8AC3E}">
        <p14:creationId xmlns:p14="http://schemas.microsoft.com/office/powerpoint/2010/main" val="205444784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B88C3B-D1AD-6259-4041-DE1F22D944D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F41B562-13EF-2224-2D87-4738C088502A}"/>
              </a:ext>
            </a:extLst>
          </p:cNvPr>
          <p:cNvSpPr>
            <a:spLocks noGrp="1"/>
          </p:cNvSpPr>
          <p:nvPr>
            <p:ph type="title"/>
          </p:nvPr>
        </p:nvSpPr>
        <p:spPr/>
        <p:txBody>
          <a:bodyPr/>
          <a:lstStyle/>
          <a:p>
            <a:r>
              <a:rPr lang="en-US" dirty="0"/>
              <a:t>LVS – ICV After</a:t>
            </a:r>
          </a:p>
        </p:txBody>
      </p:sp>
      <p:sp>
        <p:nvSpPr>
          <p:cNvPr id="4" name="Footer Placeholder 3">
            <a:extLst>
              <a:ext uri="{FF2B5EF4-FFF2-40B4-BE49-F238E27FC236}">
                <a16:creationId xmlns:a16="http://schemas.microsoft.com/office/drawing/2014/main" id="{11E9AE4C-4F86-C230-F2B9-2CA086474E48}"/>
              </a:ext>
            </a:extLst>
          </p:cNvPr>
          <p:cNvSpPr>
            <a:spLocks noGrp="1"/>
          </p:cNvSpPr>
          <p:nvPr>
            <p:ph type="ftr" sz="quarter" idx="10"/>
          </p:nvPr>
        </p:nvSpPr>
        <p:spPr/>
        <p:txBody>
          <a:bodyPr/>
          <a:lstStyle/>
          <a:p>
            <a:r>
              <a:rPr lang="en-US"/>
              <a:t>Synopsys Confidential Information</a:t>
            </a:r>
          </a:p>
        </p:txBody>
      </p:sp>
      <p:pic>
        <p:nvPicPr>
          <p:cNvPr id="7" name="Chỗ dành sẵn cho Nội dung 6" descr="Ảnh có chứa văn bản, ảnh chụp màn hình, phần mềm, màn hình&#10;&#10;Nội dung do AI tạo ra có thể không chính xác.">
            <a:extLst>
              <a:ext uri="{FF2B5EF4-FFF2-40B4-BE49-F238E27FC236}">
                <a16:creationId xmlns:a16="http://schemas.microsoft.com/office/drawing/2014/main" id="{21CDAED5-DFC0-E999-6A76-EF81564584E1}"/>
              </a:ext>
            </a:extLst>
          </p:cNvPr>
          <p:cNvPicPr>
            <a:picLocks noGrp="1" noChangeAspect="1"/>
          </p:cNvPicPr>
          <p:nvPr>
            <p:ph idx="1"/>
          </p:nvPr>
        </p:nvPicPr>
        <p:blipFill>
          <a:blip r:embed="rId2"/>
          <a:stretch>
            <a:fillRect/>
          </a:stretch>
        </p:blipFill>
        <p:spPr>
          <a:xfrm>
            <a:off x="554416" y="989557"/>
            <a:ext cx="10811766" cy="5559336"/>
          </a:xfrm>
          <a:prstGeom prst="rect">
            <a:avLst/>
          </a:prstGeom>
        </p:spPr>
      </p:pic>
    </p:spTree>
    <p:extLst>
      <p:ext uri="{BB962C8B-B14F-4D97-AF65-F5344CB8AC3E}">
        <p14:creationId xmlns:p14="http://schemas.microsoft.com/office/powerpoint/2010/main" val="226327190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27C8D5-B51C-F024-8A32-F07A1066E92F}"/>
            </a:ext>
          </a:extLst>
        </p:cNvPr>
        <p:cNvGrpSpPr/>
        <p:nvPr/>
      </p:nvGrpSpPr>
      <p:grpSpPr>
        <a:xfrm>
          <a:off x="0" y="0"/>
          <a:ext cx="0" cy="0"/>
          <a:chOff x="0" y="0"/>
          <a:chExt cx="0" cy="0"/>
        </a:xfrm>
      </p:grpSpPr>
      <p:sp>
        <p:nvSpPr>
          <p:cNvPr id="2" name="Footer Placeholder 1">
            <a:extLst>
              <a:ext uri="{FF2B5EF4-FFF2-40B4-BE49-F238E27FC236}">
                <a16:creationId xmlns:a16="http://schemas.microsoft.com/office/drawing/2014/main" id="{0423B5E4-741C-FF9F-FBE8-C61749182576}"/>
              </a:ext>
            </a:extLst>
          </p:cNvPr>
          <p:cNvSpPr>
            <a:spLocks noGrp="1"/>
          </p:cNvSpPr>
          <p:nvPr>
            <p:ph type="ftr" sz="quarter" idx="10"/>
          </p:nvPr>
        </p:nvSpPr>
        <p:spPr/>
        <p:txBody>
          <a:bodyPr/>
          <a:lstStyle/>
          <a:p>
            <a:r>
              <a:rPr lang="en-US"/>
              <a:t>Synopsys Confidential Information</a:t>
            </a:r>
          </a:p>
        </p:txBody>
      </p:sp>
      <p:sp>
        <p:nvSpPr>
          <p:cNvPr id="3" name="Title 2">
            <a:extLst>
              <a:ext uri="{FF2B5EF4-FFF2-40B4-BE49-F238E27FC236}">
                <a16:creationId xmlns:a16="http://schemas.microsoft.com/office/drawing/2014/main" id="{F0A2DE29-83BD-7DE3-F865-835932084FFB}"/>
              </a:ext>
            </a:extLst>
          </p:cNvPr>
          <p:cNvSpPr>
            <a:spLocks noGrp="1"/>
          </p:cNvSpPr>
          <p:nvPr>
            <p:ph type="title"/>
          </p:nvPr>
        </p:nvSpPr>
        <p:spPr/>
        <p:txBody>
          <a:bodyPr/>
          <a:lstStyle/>
          <a:p>
            <a:r>
              <a:rPr lang="en-US" dirty="0"/>
              <a:t>5. LEC</a:t>
            </a:r>
          </a:p>
        </p:txBody>
      </p:sp>
      <p:sp>
        <p:nvSpPr>
          <p:cNvPr id="4" name="Text Placeholder 3">
            <a:extLst>
              <a:ext uri="{FF2B5EF4-FFF2-40B4-BE49-F238E27FC236}">
                <a16:creationId xmlns:a16="http://schemas.microsoft.com/office/drawing/2014/main" id="{DB547769-23BD-2D94-79D9-60621F43DFD6}"/>
              </a:ext>
            </a:extLst>
          </p:cNvPr>
          <p:cNvSpPr>
            <a:spLocks noGrp="1"/>
          </p:cNvSpPr>
          <p:nvPr>
            <p:ph type="body" idx="1"/>
          </p:nvPr>
        </p:nvSpPr>
        <p:spPr/>
        <p:txBody>
          <a:bodyPr/>
          <a:lstStyle/>
          <a:p>
            <a:r>
              <a:rPr lang="en-US" dirty="0"/>
              <a:t>Block ORCA_TOP</a:t>
            </a:r>
          </a:p>
        </p:txBody>
      </p:sp>
    </p:spTree>
    <p:extLst>
      <p:ext uri="{BB962C8B-B14F-4D97-AF65-F5344CB8AC3E}">
        <p14:creationId xmlns:p14="http://schemas.microsoft.com/office/powerpoint/2010/main" val="19586700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5C0538-61AE-EFE2-7915-9D2A5905B29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92F718F-929E-B8D8-D8F1-691FB88A4CCC}"/>
              </a:ext>
            </a:extLst>
          </p:cNvPr>
          <p:cNvSpPr>
            <a:spLocks noGrp="1"/>
          </p:cNvSpPr>
          <p:nvPr>
            <p:ph type="title"/>
          </p:nvPr>
        </p:nvSpPr>
        <p:spPr/>
        <p:txBody>
          <a:bodyPr/>
          <a:lstStyle/>
          <a:p>
            <a:r>
              <a:rPr lang="en-US" dirty="0"/>
              <a:t>LEC</a:t>
            </a:r>
          </a:p>
        </p:txBody>
      </p:sp>
      <p:sp>
        <p:nvSpPr>
          <p:cNvPr id="4" name="Footer Placeholder 3">
            <a:extLst>
              <a:ext uri="{FF2B5EF4-FFF2-40B4-BE49-F238E27FC236}">
                <a16:creationId xmlns:a16="http://schemas.microsoft.com/office/drawing/2014/main" id="{8EB32136-6494-DA02-2221-34D9C1886EB6}"/>
              </a:ext>
            </a:extLst>
          </p:cNvPr>
          <p:cNvSpPr>
            <a:spLocks noGrp="1"/>
          </p:cNvSpPr>
          <p:nvPr>
            <p:ph type="ftr" sz="quarter" idx="10"/>
          </p:nvPr>
        </p:nvSpPr>
        <p:spPr/>
        <p:txBody>
          <a:bodyPr/>
          <a:lstStyle/>
          <a:p>
            <a:r>
              <a:rPr lang="en-US"/>
              <a:t>Synopsys Confidential Information</a:t>
            </a:r>
          </a:p>
        </p:txBody>
      </p:sp>
      <p:pic>
        <p:nvPicPr>
          <p:cNvPr id="6146" name="Picture 2">
            <a:extLst>
              <a:ext uri="{FF2B5EF4-FFF2-40B4-BE49-F238E27FC236}">
                <a16:creationId xmlns:a16="http://schemas.microsoft.com/office/drawing/2014/main" id="{987D70E8-1FEA-118C-04D7-78662F80AC0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215313" y="1168400"/>
            <a:ext cx="3759658" cy="4943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489503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DB50E9-4C12-35BF-9C3F-92DA0B05BE9E}"/>
              </a:ext>
            </a:extLst>
          </p:cNvPr>
          <p:cNvSpPr>
            <a:spLocks noGrp="1"/>
          </p:cNvSpPr>
          <p:nvPr>
            <p:ph type="title"/>
          </p:nvPr>
        </p:nvSpPr>
        <p:spPr/>
        <p:txBody>
          <a:bodyPr/>
          <a:lstStyle/>
          <a:p>
            <a:r>
              <a:rPr lang="en-US" dirty="0"/>
              <a:t>FAIL – POST ROUTE</a:t>
            </a:r>
          </a:p>
        </p:txBody>
      </p:sp>
      <p:sp>
        <p:nvSpPr>
          <p:cNvPr id="4" name="Footer Placeholder 3">
            <a:extLst>
              <a:ext uri="{FF2B5EF4-FFF2-40B4-BE49-F238E27FC236}">
                <a16:creationId xmlns:a16="http://schemas.microsoft.com/office/drawing/2014/main" id="{8346DEA0-27EB-9CA8-3E9B-989E40DDFD66}"/>
              </a:ext>
            </a:extLst>
          </p:cNvPr>
          <p:cNvSpPr>
            <a:spLocks noGrp="1"/>
          </p:cNvSpPr>
          <p:nvPr>
            <p:ph type="ftr" sz="quarter" idx="10"/>
          </p:nvPr>
        </p:nvSpPr>
        <p:spPr/>
        <p:txBody>
          <a:bodyPr/>
          <a:lstStyle/>
          <a:p>
            <a:r>
              <a:rPr lang="en-US"/>
              <a:t>Synopsys Confidential Information</a:t>
            </a:r>
          </a:p>
        </p:txBody>
      </p:sp>
      <p:pic>
        <p:nvPicPr>
          <p:cNvPr id="9218" name="Picture 2">
            <a:extLst>
              <a:ext uri="{FF2B5EF4-FFF2-40B4-BE49-F238E27FC236}">
                <a16:creationId xmlns:a16="http://schemas.microsoft.com/office/drawing/2014/main" id="{0966EA9C-F68C-5A67-906F-3ADA00CCF7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8991" y="1074563"/>
            <a:ext cx="10792302" cy="5019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84723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7381575-CACA-8E6A-94C5-5DE15FE1D5CC}"/>
              </a:ext>
            </a:extLst>
          </p:cNvPr>
          <p:cNvSpPr>
            <a:spLocks noGrp="1"/>
          </p:cNvSpPr>
          <p:nvPr>
            <p:ph type="ftr" sz="quarter" idx="10"/>
          </p:nvPr>
        </p:nvSpPr>
        <p:spPr/>
        <p:txBody>
          <a:bodyPr/>
          <a:lstStyle/>
          <a:p>
            <a:r>
              <a:rPr lang="en-US"/>
              <a:t>Synopsys Confidential Information</a:t>
            </a:r>
          </a:p>
        </p:txBody>
      </p:sp>
      <p:sp>
        <p:nvSpPr>
          <p:cNvPr id="3" name="Title 2">
            <a:extLst>
              <a:ext uri="{FF2B5EF4-FFF2-40B4-BE49-F238E27FC236}">
                <a16:creationId xmlns:a16="http://schemas.microsoft.com/office/drawing/2014/main" id="{C9FB8FAC-48D7-590C-5E99-AE8D121DEBA9}"/>
              </a:ext>
            </a:extLst>
          </p:cNvPr>
          <p:cNvSpPr>
            <a:spLocks noGrp="1"/>
          </p:cNvSpPr>
          <p:nvPr>
            <p:ph type="title"/>
          </p:nvPr>
        </p:nvSpPr>
        <p:spPr/>
        <p:txBody>
          <a:bodyPr/>
          <a:lstStyle/>
          <a:p>
            <a:r>
              <a:rPr lang="en-US" dirty="0"/>
              <a:t>6. Conclusion</a:t>
            </a:r>
          </a:p>
        </p:txBody>
      </p:sp>
      <p:sp>
        <p:nvSpPr>
          <p:cNvPr id="4" name="Text Placeholder 3">
            <a:extLst>
              <a:ext uri="{FF2B5EF4-FFF2-40B4-BE49-F238E27FC236}">
                <a16:creationId xmlns:a16="http://schemas.microsoft.com/office/drawing/2014/main" id="{9CDAB59E-237B-FB54-6608-24220D075DF0}"/>
              </a:ext>
            </a:extLst>
          </p:cNvPr>
          <p:cNvSpPr>
            <a:spLocks noGrp="1"/>
          </p:cNvSpPr>
          <p:nvPr>
            <p:ph type="body" idx="1"/>
          </p:nvPr>
        </p:nvSpPr>
        <p:spPr/>
        <p:txBody>
          <a:bodyPr/>
          <a:lstStyle/>
          <a:p>
            <a:r>
              <a:rPr lang="en-US" dirty="0"/>
              <a:t>Block ORCA_TOP</a:t>
            </a:r>
          </a:p>
        </p:txBody>
      </p:sp>
    </p:spTree>
    <p:extLst>
      <p:ext uri="{BB962C8B-B14F-4D97-AF65-F5344CB8AC3E}">
        <p14:creationId xmlns:p14="http://schemas.microsoft.com/office/powerpoint/2010/main" val="1419863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E32F6D-E6C1-0FD7-D0CF-CFEF1B0624C1}"/>
              </a:ext>
            </a:extLst>
          </p:cNvPr>
          <p:cNvSpPr>
            <a:spLocks noGrp="1"/>
          </p:cNvSpPr>
          <p:nvPr>
            <p:ph type="title"/>
          </p:nvPr>
        </p:nvSpPr>
        <p:spPr/>
        <p:txBody>
          <a:bodyPr/>
          <a:lstStyle/>
          <a:p>
            <a:r>
              <a:rPr lang="en-US" sz="3500" dirty="0">
                <a:cs typeface="Arial"/>
              </a:rPr>
              <a:t>Conclusion</a:t>
            </a:r>
            <a:r>
              <a:rPr lang="en-US" sz="3500" dirty="0">
                <a:ea typeface="+mj-lt"/>
                <a:cs typeface="+mj-lt"/>
              </a:rPr>
              <a:t> - Experience</a:t>
            </a:r>
            <a:endParaRPr lang="en-US" sz="3500" dirty="0"/>
          </a:p>
        </p:txBody>
      </p:sp>
      <p:sp>
        <p:nvSpPr>
          <p:cNvPr id="3" name="Content Placeholder 2">
            <a:extLst>
              <a:ext uri="{FF2B5EF4-FFF2-40B4-BE49-F238E27FC236}">
                <a16:creationId xmlns:a16="http://schemas.microsoft.com/office/drawing/2014/main" id="{772AA5CD-5F13-77F8-56FC-90DC20305433}"/>
              </a:ext>
            </a:extLst>
          </p:cNvPr>
          <p:cNvSpPr>
            <a:spLocks noGrp="1"/>
          </p:cNvSpPr>
          <p:nvPr>
            <p:ph idx="1"/>
          </p:nvPr>
        </p:nvSpPr>
        <p:spPr>
          <a:xfrm>
            <a:off x="676492" y="1529306"/>
            <a:ext cx="5008899" cy="4435040"/>
          </a:xfrm>
        </p:spPr>
        <p:txBody>
          <a:bodyPr vert="horz" lIns="0" tIns="0" rIns="0" bIns="0" rtlCol="0" anchor="t">
            <a:noAutofit/>
          </a:bodyPr>
          <a:lstStyle/>
          <a:p>
            <a:pPr marL="982980" lvl="1" indent="-457200">
              <a:lnSpc>
                <a:spcPct val="200000"/>
              </a:lnSpc>
              <a:spcAft>
                <a:spcPts val="0"/>
              </a:spcAft>
              <a:buFont typeface="Arial" panose="020B0604020202020204" pitchFamily="34" charset="0"/>
              <a:buChar char="•"/>
            </a:pPr>
            <a:r>
              <a:rPr lang="en-US" sz="2500" dirty="0">
                <a:cs typeface="Arial"/>
              </a:rPr>
              <a:t>Pins / Ports Placement</a:t>
            </a:r>
          </a:p>
          <a:p>
            <a:pPr marL="982980" lvl="1" indent="-457200">
              <a:lnSpc>
                <a:spcPct val="200000"/>
              </a:lnSpc>
              <a:spcAft>
                <a:spcPts val="0"/>
              </a:spcAft>
              <a:buFont typeface="Arial" panose="020B0604020202020204" pitchFamily="34" charset="0"/>
              <a:buChar char="•"/>
            </a:pPr>
            <a:r>
              <a:rPr lang="en-US" sz="2500" dirty="0">
                <a:solidFill>
                  <a:srgbClr val="0A0A0A"/>
                </a:solidFill>
                <a:cs typeface="Arial"/>
              </a:rPr>
              <a:t>Hard Macro Orientation</a:t>
            </a:r>
            <a:endParaRPr lang="en-US" sz="2500" dirty="0">
              <a:cs typeface="Arial"/>
            </a:endParaRPr>
          </a:p>
          <a:p>
            <a:pPr marL="982980" lvl="1" indent="-457200">
              <a:lnSpc>
                <a:spcPct val="200000"/>
              </a:lnSpc>
              <a:spcAft>
                <a:spcPts val="0"/>
              </a:spcAft>
              <a:buClr>
                <a:srgbClr val="000000"/>
              </a:buClr>
              <a:buFont typeface="Arial" panose="020B0604020202020204" pitchFamily="34" charset="0"/>
              <a:buChar char="•"/>
            </a:pPr>
            <a:r>
              <a:rPr lang="en-US" sz="2500" dirty="0">
                <a:solidFill>
                  <a:srgbClr val="0A0A0A"/>
                </a:solidFill>
                <a:cs typeface="Arial"/>
              </a:rPr>
              <a:t>Open Nets </a:t>
            </a:r>
            <a:endParaRPr lang="en-US" sz="2500" dirty="0">
              <a:solidFill>
                <a:srgbClr val="000000"/>
              </a:solidFill>
              <a:cs typeface="Arial"/>
            </a:endParaRPr>
          </a:p>
          <a:p>
            <a:pPr marL="1050925" lvl="1" indent="-525145">
              <a:lnSpc>
                <a:spcPts val="7584"/>
              </a:lnSpc>
              <a:spcAft>
                <a:spcPts val="0"/>
              </a:spcAft>
              <a:buClr>
                <a:srgbClr val="000000"/>
              </a:buClr>
              <a:buFont typeface="Arial" panose="020B0604020202020204" pitchFamily="34" charset="0"/>
              <a:buChar char="•"/>
            </a:pPr>
            <a:endParaRPr lang="en-US" sz="3200" dirty="0">
              <a:solidFill>
                <a:srgbClr val="000000"/>
              </a:solidFill>
              <a:cs typeface="Arial"/>
            </a:endParaRPr>
          </a:p>
          <a:p>
            <a:pPr>
              <a:buClr>
                <a:srgbClr val="000000"/>
              </a:buClr>
            </a:pPr>
            <a:endParaRPr lang="en-US" dirty="0">
              <a:cs typeface="Arial"/>
            </a:endParaRPr>
          </a:p>
        </p:txBody>
      </p:sp>
      <p:sp>
        <p:nvSpPr>
          <p:cNvPr id="4" name="Footer Placeholder 3">
            <a:extLst>
              <a:ext uri="{FF2B5EF4-FFF2-40B4-BE49-F238E27FC236}">
                <a16:creationId xmlns:a16="http://schemas.microsoft.com/office/drawing/2014/main" id="{27BC22E5-A7CD-62D7-E66D-DB626C74BB53}"/>
              </a:ext>
            </a:extLst>
          </p:cNvPr>
          <p:cNvSpPr>
            <a:spLocks noGrp="1"/>
          </p:cNvSpPr>
          <p:nvPr>
            <p:ph type="ftr" sz="quarter" idx="10"/>
          </p:nvPr>
        </p:nvSpPr>
        <p:spPr/>
        <p:txBody>
          <a:bodyPr/>
          <a:lstStyle/>
          <a:p>
            <a:r>
              <a:rPr lang="en-US"/>
              <a:t>Synopsys Confidential Information</a:t>
            </a:r>
          </a:p>
        </p:txBody>
      </p:sp>
      <p:pic>
        <p:nvPicPr>
          <p:cNvPr id="5" name="Hình ảnh 4">
            <a:extLst>
              <a:ext uri="{FF2B5EF4-FFF2-40B4-BE49-F238E27FC236}">
                <a16:creationId xmlns:a16="http://schemas.microsoft.com/office/drawing/2014/main" id="{D0D5E574-E591-FF8D-147F-FF91A2B323FD}"/>
              </a:ext>
            </a:extLst>
          </p:cNvPr>
          <p:cNvPicPr>
            <a:picLocks noChangeAspect="1"/>
          </p:cNvPicPr>
          <p:nvPr/>
        </p:nvPicPr>
        <p:blipFill>
          <a:blip r:embed="rId2"/>
          <a:stretch>
            <a:fillRect/>
          </a:stretch>
        </p:blipFill>
        <p:spPr>
          <a:xfrm>
            <a:off x="6661237" y="1090939"/>
            <a:ext cx="5257800" cy="5010150"/>
          </a:xfrm>
          <a:prstGeom prst="rect">
            <a:avLst/>
          </a:prstGeom>
        </p:spPr>
      </p:pic>
    </p:spTree>
    <p:extLst>
      <p:ext uri="{BB962C8B-B14F-4D97-AF65-F5344CB8AC3E}">
        <p14:creationId xmlns:p14="http://schemas.microsoft.com/office/powerpoint/2010/main" val="188433382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094774-16CF-97D0-4E7E-B52465B7DA3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473D32F-F17D-9C11-4D50-95F593BAC00B}"/>
              </a:ext>
            </a:extLst>
          </p:cNvPr>
          <p:cNvSpPr>
            <a:spLocks noGrp="1"/>
          </p:cNvSpPr>
          <p:nvPr>
            <p:ph type="title"/>
          </p:nvPr>
        </p:nvSpPr>
        <p:spPr/>
        <p:txBody>
          <a:bodyPr/>
          <a:lstStyle/>
          <a:p>
            <a:r>
              <a:rPr lang="en-US" sz="3500" dirty="0">
                <a:cs typeface="Arial"/>
              </a:rPr>
              <a:t>Conclusion</a:t>
            </a:r>
            <a:r>
              <a:rPr lang="en-US" sz="3500" dirty="0">
                <a:ea typeface="+mj-lt"/>
                <a:cs typeface="+mj-lt"/>
              </a:rPr>
              <a:t> - Orientation</a:t>
            </a:r>
            <a:endParaRPr lang="en-US" sz="3500" dirty="0">
              <a:cs typeface="Arial" panose="020B0604020202020204"/>
            </a:endParaRPr>
          </a:p>
        </p:txBody>
      </p:sp>
      <p:sp>
        <p:nvSpPr>
          <p:cNvPr id="4" name="Footer Placeholder 3">
            <a:extLst>
              <a:ext uri="{FF2B5EF4-FFF2-40B4-BE49-F238E27FC236}">
                <a16:creationId xmlns:a16="http://schemas.microsoft.com/office/drawing/2014/main" id="{C3BAE6B3-D31F-2A13-CDEB-E9E7C16FC2BD}"/>
              </a:ext>
            </a:extLst>
          </p:cNvPr>
          <p:cNvSpPr>
            <a:spLocks noGrp="1"/>
          </p:cNvSpPr>
          <p:nvPr>
            <p:ph type="ftr" sz="quarter" idx="10"/>
          </p:nvPr>
        </p:nvSpPr>
        <p:spPr/>
        <p:txBody>
          <a:bodyPr/>
          <a:lstStyle/>
          <a:p>
            <a:r>
              <a:rPr lang="en-US"/>
              <a:t>Synopsys Confidential Information</a:t>
            </a:r>
          </a:p>
        </p:txBody>
      </p:sp>
      <p:sp>
        <p:nvSpPr>
          <p:cNvPr id="6" name="Rectangle 2">
            <a:extLst>
              <a:ext uri="{FF2B5EF4-FFF2-40B4-BE49-F238E27FC236}">
                <a16:creationId xmlns:a16="http://schemas.microsoft.com/office/drawing/2014/main" id="{0D64300F-977C-822B-4B49-C064E32F4820}"/>
              </a:ext>
            </a:extLst>
          </p:cNvPr>
          <p:cNvSpPr>
            <a:spLocks noGrp="1" noChangeArrowheads="1"/>
          </p:cNvSpPr>
          <p:nvPr>
            <p:ph idx="1"/>
          </p:nvPr>
        </p:nvSpPr>
        <p:spPr bwMode="auto">
          <a:xfrm>
            <a:off x="1019073" y="1251309"/>
            <a:ext cx="10152138" cy="38981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lnSpc>
                <a:spcPct val="200000"/>
              </a:lnSpc>
              <a:spcBef>
                <a:spcPct val="0"/>
              </a:spcBef>
              <a:spcAft>
                <a:spcPct val="0"/>
              </a:spcAft>
              <a:buClrTx/>
            </a:pPr>
            <a:r>
              <a:rPr kumimoji="0" lang="en-US" altLang="en-US" sz="2500" b="0" i="0" u="none" strike="noStrike" cap="none" normalizeH="0" baseline="0" dirty="0">
                <a:ln>
                  <a:noFill/>
                </a:ln>
                <a:solidFill>
                  <a:schemeClr val="tx1"/>
                </a:solidFill>
                <a:effectLst/>
                <a:latin typeface="Arial" panose="020B0604020202020204" pitchFamily="34" charset="0"/>
              </a:rPr>
              <a:t>Fix DRC and LVS violations.</a:t>
            </a:r>
          </a:p>
          <a:p>
            <a:pPr eaLnBrk="0" fontAlgn="base" hangingPunct="0">
              <a:lnSpc>
                <a:spcPct val="200000"/>
              </a:lnSpc>
              <a:spcBef>
                <a:spcPct val="0"/>
              </a:spcBef>
              <a:spcAft>
                <a:spcPct val="0"/>
              </a:spcAft>
              <a:buClrTx/>
            </a:pPr>
            <a:r>
              <a:rPr kumimoji="0" lang="en-US" altLang="en-US" sz="2500" b="0" i="0" u="none" strike="noStrike" cap="none" normalizeH="0" baseline="0" dirty="0">
                <a:ln>
                  <a:noFill/>
                </a:ln>
                <a:solidFill>
                  <a:schemeClr val="tx1"/>
                </a:solidFill>
                <a:effectLst/>
                <a:latin typeface="Arial" panose="020B0604020202020204" pitchFamily="34" charset="0"/>
              </a:rPr>
              <a:t>Fix setup timing, no more violations.</a:t>
            </a:r>
          </a:p>
          <a:p>
            <a:pPr eaLnBrk="0" fontAlgn="base" hangingPunct="0">
              <a:lnSpc>
                <a:spcPct val="200000"/>
              </a:lnSpc>
              <a:spcBef>
                <a:spcPct val="0"/>
              </a:spcBef>
              <a:spcAft>
                <a:spcPct val="0"/>
              </a:spcAft>
              <a:buClrTx/>
            </a:pPr>
            <a:r>
              <a:rPr kumimoji="0" lang="en-US" altLang="en-US" sz="2500" b="0" i="0" u="none" strike="noStrike" cap="none" normalizeH="0" baseline="0" dirty="0">
                <a:ln>
                  <a:noFill/>
                </a:ln>
                <a:solidFill>
                  <a:schemeClr val="tx1"/>
                </a:solidFill>
                <a:effectLst/>
                <a:latin typeface="Arial" panose="020B0604020202020204" pitchFamily="34" charset="0"/>
              </a:rPr>
              <a:t>Optimize power.</a:t>
            </a:r>
          </a:p>
          <a:p>
            <a:pPr eaLnBrk="0" fontAlgn="base" hangingPunct="0">
              <a:lnSpc>
                <a:spcPct val="200000"/>
              </a:lnSpc>
              <a:spcBef>
                <a:spcPct val="0"/>
              </a:spcBef>
              <a:spcAft>
                <a:spcPct val="0"/>
              </a:spcAft>
              <a:buClrTx/>
            </a:pPr>
            <a:r>
              <a:rPr kumimoji="0" lang="en-US" altLang="en-US" sz="2500" b="0" i="0" u="none" strike="noStrike" cap="none" normalizeH="0" baseline="0" dirty="0">
                <a:ln>
                  <a:noFill/>
                </a:ln>
                <a:solidFill>
                  <a:schemeClr val="tx1"/>
                </a:solidFill>
                <a:effectLst/>
                <a:latin typeface="Arial" panose="020B0604020202020204" pitchFamily="34" charset="0"/>
              </a:rPr>
              <a:t>Identify the root cause of the LEC failure and attempt to fix the issue.</a:t>
            </a:r>
          </a:p>
          <a:p>
            <a:pPr eaLnBrk="0" fontAlgn="base" hangingPunct="0">
              <a:lnSpc>
                <a:spcPct val="200000"/>
              </a:lnSpc>
              <a:spcBef>
                <a:spcPct val="0"/>
              </a:spcBef>
              <a:spcAft>
                <a:spcPct val="0"/>
              </a:spcAft>
              <a:buClrTx/>
            </a:pPr>
            <a:r>
              <a:rPr lang="en-US" sz="2800" dirty="0"/>
              <a:t>Fix open nets using a script file.</a:t>
            </a:r>
            <a:endParaRPr kumimoji="0" lang="en-US" altLang="en-US" sz="25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2691858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D5D76A-39CE-A851-525A-8ECB5C2805D1}"/>
            </a:ext>
          </a:extLst>
        </p:cNvPr>
        <p:cNvGrpSpPr/>
        <p:nvPr/>
      </p:nvGrpSpPr>
      <p:grpSpPr>
        <a:xfrm>
          <a:off x="0" y="0"/>
          <a:ext cx="0" cy="0"/>
          <a:chOff x="0" y="0"/>
          <a:chExt cx="0" cy="0"/>
        </a:xfrm>
      </p:grpSpPr>
      <p:sp>
        <p:nvSpPr>
          <p:cNvPr id="2" name="Footer Placeholder 1">
            <a:extLst>
              <a:ext uri="{FF2B5EF4-FFF2-40B4-BE49-F238E27FC236}">
                <a16:creationId xmlns:a16="http://schemas.microsoft.com/office/drawing/2014/main" id="{F8CAD25A-151A-242F-696A-7B36CE9C0C04}"/>
              </a:ext>
            </a:extLst>
          </p:cNvPr>
          <p:cNvSpPr>
            <a:spLocks noGrp="1"/>
          </p:cNvSpPr>
          <p:nvPr>
            <p:ph type="ftr" sz="quarter" idx="10"/>
          </p:nvPr>
        </p:nvSpPr>
        <p:spPr/>
        <p:txBody>
          <a:bodyPr/>
          <a:lstStyle/>
          <a:p>
            <a:r>
              <a:rPr lang="en-US"/>
              <a:t>Synopsys Confidential Information</a:t>
            </a:r>
          </a:p>
        </p:txBody>
      </p:sp>
      <p:sp>
        <p:nvSpPr>
          <p:cNvPr id="3" name="Title 2">
            <a:extLst>
              <a:ext uri="{FF2B5EF4-FFF2-40B4-BE49-F238E27FC236}">
                <a16:creationId xmlns:a16="http://schemas.microsoft.com/office/drawing/2014/main" id="{FC89DE3F-C04B-6189-D23A-D4DA8F53EDED}"/>
              </a:ext>
            </a:extLst>
          </p:cNvPr>
          <p:cNvSpPr>
            <a:spLocks noGrp="1"/>
          </p:cNvSpPr>
          <p:nvPr>
            <p:ph type="title"/>
          </p:nvPr>
        </p:nvSpPr>
        <p:spPr/>
        <p:txBody>
          <a:bodyPr/>
          <a:lstStyle/>
          <a:p>
            <a:r>
              <a:rPr lang="en-US" dirty="0"/>
              <a:t>1. Synthesis - Floorplan</a:t>
            </a:r>
          </a:p>
        </p:txBody>
      </p:sp>
      <p:sp>
        <p:nvSpPr>
          <p:cNvPr id="4" name="Text Placeholder 3">
            <a:extLst>
              <a:ext uri="{FF2B5EF4-FFF2-40B4-BE49-F238E27FC236}">
                <a16:creationId xmlns:a16="http://schemas.microsoft.com/office/drawing/2014/main" id="{1EB13750-56A0-3497-76B0-658897E539D2}"/>
              </a:ext>
            </a:extLst>
          </p:cNvPr>
          <p:cNvSpPr>
            <a:spLocks noGrp="1"/>
          </p:cNvSpPr>
          <p:nvPr>
            <p:ph type="body" idx="1"/>
          </p:nvPr>
        </p:nvSpPr>
        <p:spPr/>
        <p:txBody>
          <a:bodyPr/>
          <a:lstStyle/>
          <a:p>
            <a:r>
              <a:rPr lang="en-US"/>
              <a:t>Block ORCA_TOP</a:t>
            </a:r>
          </a:p>
        </p:txBody>
      </p:sp>
    </p:spTree>
    <p:extLst>
      <p:ext uri="{BB962C8B-B14F-4D97-AF65-F5344CB8AC3E}">
        <p14:creationId xmlns:p14="http://schemas.microsoft.com/office/powerpoint/2010/main" val="9990344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15316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BEEE8A2-0528-EB60-45C6-E4819A14607F}"/>
              </a:ext>
            </a:extLst>
          </p:cNvPr>
          <p:cNvSpPr>
            <a:spLocks noGrp="1"/>
          </p:cNvSpPr>
          <p:nvPr>
            <p:ph type="ftr" sz="quarter" idx="10"/>
          </p:nvPr>
        </p:nvSpPr>
        <p:spPr>
          <a:xfrm>
            <a:off x="7196137" y="6544891"/>
            <a:ext cx="2921001" cy="215444"/>
          </a:xfrm>
        </p:spPr>
        <p:txBody>
          <a:bodyPr vert="horz" lIns="0" tIns="0" rIns="0" bIns="0" rtlCol="0" anchor="ctr">
            <a:normAutofit/>
          </a:bodyPr>
          <a:lstStyle/>
          <a:p>
            <a:pPr>
              <a:spcAft>
                <a:spcPts val="600"/>
              </a:spcAft>
            </a:pPr>
            <a:r>
              <a:rPr lang="en-US" b="0" i="0" kern="1200">
                <a:latin typeface="+mn-lt"/>
                <a:ea typeface="+mn-ea"/>
                <a:cs typeface="+mn-cs"/>
              </a:rPr>
              <a:t>Synopsys Confidential Information</a:t>
            </a:r>
          </a:p>
        </p:txBody>
      </p:sp>
      <p:sp>
        <p:nvSpPr>
          <p:cNvPr id="7" name="Title 1">
            <a:extLst>
              <a:ext uri="{FF2B5EF4-FFF2-40B4-BE49-F238E27FC236}">
                <a16:creationId xmlns:a16="http://schemas.microsoft.com/office/drawing/2014/main" id="{B58E983D-EBEC-71EA-07EC-638067BD242F}"/>
              </a:ext>
            </a:extLst>
          </p:cNvPr>
          <p:cNvSpPr txBox="1">
            <a:spLocks/>
          </p:cNvSpPr>
          <p:nvPr/>
        </p:nvSpPr>
        <p:spPr>
          <a:xfrm>
            <a:off x="379288" y="166710"/>
            <a:ext cx="11431708" cy="519090"/>
          </a:xfrm>
          <a:prstGeom prst="rect">
            <a:avLst/>
          </a:prstGeom>
        </p:spPr>
        <p:txBody>
          <a:bodyPr anchor="ctr">
            <a:noAutofit/>
          </a:bodyPr>
          <a:lstStyle>
            <a:lvl1pPr algn="l" defTabSz="914400" rtl="0" eaLnBrk="1" latinLnBrk="0" hangingPunct="1">
              <a:lnSpc>
                <a:spcPct val="100000"/>
              </a:lnSpc>
              <a:spcBef>
                <a:spcPct val="0"/>
              </a:spcBef>
              <a:buNone/>
              <a:defRPr sz="2800" b="0" kern="1200" spc="0" baseline="0">
                <a:solidFill>
                  <a:schemeClr val="tx1"/>
                </a:solidFill>
                <a:latin typeface="+mj-lt"/>
                <a:ea typeface="+mj-ea"/>
                <a:cs typeface="+mj-cs"/>
              </a:defRPr>
            </a:lvl1pPr>
          </a:lstStyle>
          <a:p>
            <a:r>
              <a:rPr lang="en-US" sz="3500" dirty="0"/>
              <a:t>Floorplan After SPG</a:t>
            </a:r>
          </a:p>
        </p:txBody>
      </p:sp>
      <p:pic>
        <p:nvPicPr>
          <p:cNvPr id="8" name="Picture 7">
            <a:extLst>
              <a:ext uri="{FF2B5EF4-FFF2-40B4-BE49-F238E27FC236}">
                <a16:creationId xmlns:a16="http://schemas.microsoft.com/office/drawing/2014/main" id="{4A7C4BF7-8DC4-8F44-E17A-A892DFCA3A72}"/>
              </a:ext>
            </a:extLst>
          </p:cNvPr>
          <p:cNvPicPr>
            <a:picLocks noChangeAspect="1"/>
          </p:cNvPicPr>
          <p:nvPr/>
        </p:nvPicPr>
        <p:blipFill>
          <a:blip r:embed="rId2"/>
          <a:stretch>
            <a:fillRect/>
          </a:stretch>
        </p:blipFill>
        <p:spPr>
          <a:xfrm>
            <a:off x="379288" y="1092371"/>
            <a:ext cx="5162344" cy="5146637"/>
          </a:xfrm>
          <a:prstGeom prst="rect">
            <a:avLst/>
          </a:prstGeom>
        </p:spPr>
      </p:pic>
      <p:pic>
        <p:nvPicPr>
          <p:cNvPr id="10" name="Picture 9">
            <a:extLst>
              <a:ext uri="{FF2B5EF4-FFF2-40B4-BE49-F238E27FC236}">
                <a16:creationId xmlns:a16="http://schemas.microsoft.com/office/drawing/2014/main" id="{74108D2D-61AB-6D7B-E44B-1EF17EF16330}"/>
              </a:ext>
            </a:extLst>
          </p:cNvPr>
          <p:cNvPicPr>
            <a:picLocks noChangeAspect="1"/>
          </p:cNvPicPr>
          <p:nvPr/>
        </p:nvPicPr>
        <p:blipFill>
          <a:blip r:embed="rId3"/>
          <a:stretch>
            <a:fillRect/>
          </a:stretch>
        </p:blipFill>
        <p:spPr>
          <a:xfrm>
            <a:off x="5891436" y="1247141"/>
            <a:ext cx="6071686" cy="1360747"/>
          </a:xfrm>
          <a:prstGeom prst="rect">
            <a:avLst/>
          </a:prstGeom>
        </p:spPr>
      </p:pic>
      <p:pic>
        <p:nvPicPr>
          <p:cNvPr id="12" name="Picture 11">
            <a:extLst>
              <a:ext uri="{FF2B5EF4-FFF2-40B4-BE49-F238E27FC236}">
                <a16:creationId xmlns:a16="http://schemas.microsoft.com/office/drawing/2014/main" id="{05A94DEC-3A42-A503-0F7B-791737F5BB8A}"/>
              </a:ext>
            </a:extLst>
          </p:cNvPr>
          <p:cNvPicPr>
            <a:picLocks noChangeAspect="1"/>
          </p:cNvPicPr>
          <p:nvPr/>
        </p:nvPicPr>
        <p:blipFill>
          <a:blip r:embed="rId4"/>
          <a:stretch>
            <a:fillRect/>
          </a:stretch>
        </p:blipFill>
        <p:spPr>
          <a:xfrm>
            <a:off x="5891436" y="2780021"/>
            <a:ext cx="6071685" cy="3311168"/>
          </a:xfrm>
          <a:prstGeom prst="rect">
            <a:avLst/>
          </a:prstGeom>
        </p:spPr>
      </p:pic>
    </p:spTree>
    <p:extLst>
      <p:ext uri="{BB962C8B-B14F-4D97-AF65-F5344CB8AC3E}">
        <p14:creationId xmlns:p14="http://schemas.microsoft.com/office/powerpoint/2010/main" val="34936298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8CC44C-D256-419C-0012-9807D7FA6B18}"/>
            </a:ext>
          </a:extLst>
        </p:cNvPr>
        <p:cNvGrpSpPr/>
        <p:nvPr/>
      </p:nvGrpSpPr>
      <p:grpSpPr>
        <a:xfrm>
          <a:off x="0" y="0"/>
          <a:ext cx="0" cy="0"/>
          <a:chOff x="0" y="0"/>
          <a:chExt cx="0" cy="0"/>
        </a:xfrm>
      </p:grpSpPr>
      <p:sp>
        <p:nvSpPr>
          <p:cNvPr id="2" name="Footer Placeholder 1">
            <a:extLst>
              <a:ext uri="{FF2B5EF4-FFF2-40B4-BE49-F238E27FC236}">
                <a16:creationId xmlns:a16="http://schemas.microsoft.com/office/drawing/2014/main" id="{AFB7F459-8CEF-D1CA-DEA0-6DD7ED1650E7}"/>
              </a:ext>
            </a:extLst>
          </p:cNvPr>
          <p:cNvSpPr>
            <a:spLocks noGrp="1"/>
          </p:cNvSpPr>
          <p:nvPr>
            <p:ph type="ftr" sz="quarter" idx="10"/>
          </p:nvPr>
        </p:nvSpPr>
        <p:spPr/>
        <p:txBody>
          <a:bodyPr/>
          <a:lstStyle/>
          <a:p>
            <a:r>
              <a:rPr lang="en-US"/>
              <a:t>Synopsys Confidential Information</a:t>
            </a:r>
          </a:p>
        </p:txBody>
      </p:sp>
      <p:sp>
        <p:nvSpPr>
          <p:cNvPr id="3" name="Title 2">
            <a:extLst>
              <a:ext uri="{FF2B5EF4-FFF2-40B4-BE49-F238E27FC236}">
                <a16:creationId xmlns:a16="http://schemas.microsoft.com/office/drawing/2014/main" id="{42C6D293-3640-D5FF-DC8B-02FE37B1E0F9}"/>
              </a:ext>
            </a:extLst>
          </p:cNvPr>
          <p:cNvSpPr>
            <a:spLocks noGrp="1"/>
          </p:cNvSpPr>
          <p:nvPr>
            <p:ph type="title"/>
          </p:nvPr>
        </p:nvSpPr>
        <p:spPr/>
        <p:txBody>
          <a:bodyPr/>
          <a:lstStyle/>
          <a:p>
            <a:r>
              <a:rPr lang="en-US" dirty="0"/>
              <a:t>2. </a:t>
            </a:r>
            <a:r>
              <a:rPr lang="en-US" dirty="0" err="1"/>
              <a:t>PnR</a:t>
            </a:r>
            <a:r>
              <a:rPr lang="en-US" dirty="0"/>
              <a:t> Flow</a:t>
            </a:r>
          </a:p>
        </p:txBody>
      </p:sp>
      <p:sp>
        <p:nvSpPr>
          <p:cNvPr id="4" name="Text Placeholder 3">
            <a:extLst>
              <a:ext uri="{FF2B5EF4-FFF2-40B4-BE49-F238E27FC236}">
                <a16:creationId xmlns:a16="http://schemas.microsoft.com/office/drawing/2014/main" id="{A26DF0D9-267F-8378-9C10-BEC8B6DA3D85}"/>
              </a:ext>
            </a:extLst>
          </p:cNvPr>
          <p:cNvSpPr>
            <a:spLocks noGrp="1"/>
          </p:cNvSpPr>
          <p:nvPr>
            <p:ph type="body" idx="1"/>
          </p:nvPr>
        </p:nvSpPr>
        <p:spPr/>
        <p:txBody>
          <a:bodyPr/>
          <a:lstStyle/>
          <a:p>
            <a:r>
              <a:rPr lang="en-US"/>
              <a:t>Block ORCA_TOP</a:t>
            </a:r>
          </a:p>
        </p:txBody>
      </p:sp>
    </p:spTree>
    <p:extLst>
      <p:ext uri="{BB962C8B-B14F-4D97-AF65-F5344CB8AC3E}">
        <p14:creationId xmlns:p14="http://schemas.microsoft.com/office/powerpoint/2010/main" val="163626449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F6B4A0-A2C7-AA6B-1AF4-145FAFFDD8D0}"/>
            </a:ext>
          </a:extLst>
        </p:cNvPr>
        <p:cNvGrpSpPr/>
        <p:nvPr/>
      </p:nvGrpSpPr>
      <p:grpSpPr>
        <a:xfrm>
          <a:off x="0" y="0"/>
          <a:ext cx="0" cy="0"/>
          <a:chOff x="0" y="0"/>
          <a:chExt cx="0" cy="0"/>
        </a:xfrm>
      </p:grpSpPr>
      <p:sp>
        <p:nvSpPr>
          <p:cNvPr id="2" name="Footer Placeholder 1">
            <a:extLst>
              <a:ext uri="{FF2B5EF4-FFF2-40B4-BE49-F238E27FC236}">
                <a16:creationId xmlns:a16="http://schemas.microsoft.com/office/drawing/2014/main" id="{2B6B7595-6C29-BC89-DCEA-B2193324C89E}"/>
              </a:ext>
            </a:extLst>
          </p:cNvPr>
          <p:cNvSpPr>
            <a:spLocks noGrp="1"/>
          </p:cNvSpPr>
          <p:nvPr>
            <p:ph type="ftr" sz="quarter" idx="10"/>
          </p:nvPr>
        </p:nvSpPr>
        <p:spPr>
          <a:xfrm>
            <a:off x="7196137" y="6544891"/>
            <a:ext cx="2921001" cy="215444"/>
          </a:xfrm>
        </p:spPr>
        <p:txBody>
          <a:bodyPr vert="horz" lIns="0" tIns="0" rIns="0" bIns="0" rtlCol="0" anchor="ctr">
            <a:normAutofit/>
          </a:bodyPr>
          <a:lstStyle/>
          <a:p>
            <a:pPr>
              <a:spcAft>
                <a:spcPts val="600"/>
              </a:spcAft>
            </a:pPr>
            <a:r>
              <a:rPr lang="en-US" b="0" i="0" kern="1200">
                <a:latin typeface="+mn-lt"/>
                <a:ea typeface="+mn-ea"/>
                <a:cs typeface="+mn-cs"/>
              </a:rPr>
              <a:t>Synopsys Confidential Information</a:t>
            </a:r>
          </a:p>
        </p:txBody>
      </p:sp>
      <p:sp>
        <p:nvSpPr>
          <p:cNvPr id="7" name="Title 1">
            <a:extLst>
              <a:ext uri="{FF2B5EF4-FFF2-40B4-BE49-F238E27FC236}">
                <a16:creationId xmlns:a16="http://schemas.microsoft.com/office/drawing/2014/main" id="{AE15B94D-4732-AACC-71DB-C1810CA65597}"/>
              </a:ext>
            </a:extLst>
          </p:cNvPr>
          <p:cNvSpPr txBox="1">
            <a:spLocks/>
          </p:cNvSpPr>
          <p:nvPr/>
        </p:nvSpPr>
        <p:spPr>
          <a:xfrm>
            <a:off x="379288" y="166710"/>
            <a:ext cx="11431708" cy="519090"/>
          </a:xfrm>
          <a:prstGeom prst="rect">
            <a:avLst/>
          </a:prstGeom>
        </p:spPr>
        <p:txBody>
          <a:bodyPr anchor="ctr">
            <a:normAutofit fontScale="90000" lnSpcReduction="20000"/>
          </a:bodyPr>
          <a:lstStyle>
            <a:lvl1pPr algn="l" defTabSz="914400" rtl="0" eaLnBrk="1" latinLnBrk="0" hangingPunct="1">
              <a:lnSpc>
                <a:spcPct val="100000"/>
              </a:lnSpc>
              <a:spcBef>
                <a:spcPct val="0"/>
              </a:spcBef>
              <a:buNone/>
              <a:defRPr sz="2800" b="0" kern="1200" spc="0" baseline="0">
                <a:solidFill>
                  <a:schemeClr val="tx1"/>
                </a:solidFill>
                <a:latin typeface="+mj-lt"/>
                <a:ea typeface="+mj-ea"/>
                <a:cs typeface="+mj-cs"/>
              </a:defRPr>
            </a:lvl1pPr>
          </a:lstStyle>
          <a:p>
            <a:endParaRPr lang="en-US" sz="3600" b="1" dirty="0"/>
          </a:p>
        </p:txBody>
      </p:sp>
      <p:pic>
        <p:nvPicPr>
          <p:cNvPr id="4" name="Picture 3">
            <a:extLst>
              <a:ext uri="{FF2B5EF4-FFF2-40B4-BE49-F238E27FC236}">
                <a16:creationId xmlns:a16="http://schemas.microsoft.com/office/drawing/2014/main" id="{4C5EB58C-6C27-F000-EB40-2027433E1CA2}"/>
              </a:ext>
            </a:extLst>
          </p:cNvPr>
          <p:cNvPicPr>
            <a:picLocks noChangeAspect="1"/>
          </p:cNvPicPr>
          <p:nvPr/>
        </p:nvPicPr>
        <p:blipFill>
          <a:blip r:embed="rId2"/>
          <a:stretch>
            <a:fillRect/>
          </a:stretch>
        </p:blipFill>
        <p:spPr>
          <a:xfrm>
            <a:off x="536529" y="2147708"/>
            <a:ext cx="11117226" cy="2562583"/>
          </a:xfrm>
          <a:prstGeom prst="rect">
            <a:avLst/>
          </a:prstGeom>
        </p:spPr>
      </p:pic>
    </p:spTree>
    <p:extLst>
      <p:ext uri="{BB962C8B-B14F-4D97-AF65-F5344CB8AC3E}">
        <p14:creationId xmlns:p14="http://schemas.microsoft.com/office/powerpoint/2010/main" val="41374835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73A9C-3A0F-710A-46FD-2030721438BC}"/>
              </a:ext>
            </a:extLst>
          </p:cNvPr>
          <p:cNvSpPr>
            <a:spLocks noGrp="1"/>
          </p:cNvSpPr>
          <p:nvPr>
            <p:ph type="title"/>
          </p:nvPr>
        </p:nvSpPr>
        <p:spPr/>
        <p:txBody>
          <a:bodyPr/>
          <a:lstStyle/>
          <a:p>
            <a:r>
              <a:rPr lang="en-US" dirty="0" err="1"/>
              <a:t>Check_Routes</a:t>
            </a:r>
            <a:r>
              <a:rPr lang="en-US" dirty="0"/>
              <a:t> - ICC2</a:t>
            </a:r>
          </a:p>
        </p:txBody>
      </p:sp>
      <p:sp>
        <p:nvSpPr>
          <p:cNvPr id="4" name="Footer Placeholder 3">
            <a:extLst>
              <a:ext uri="{FF2B5EF4-FFF2-40B4-BE49-F238E27FC236}">
                <a16:creationId xmlns:a16="http://schemas.microsoft.com/office/drawing/2014/main" id="{199AD2D0-1303-2E48-10EE-53763A861665}"/>
              </a:ext>
            </a:extLst>
          </p:cNvPr>
          <p:cNvSpPr>
            <a:spLocks noGrp="1"/>
          </p:cNvSpPr>
          <p:nvPr>
            <p:ph type="ftr" sz="quarter" idx="10"/>
          </p:nvPr>
        </p:nvSpPr>
        <p:spPr/>
        <p:txBody>
          <a:bodyPr/>
          <a:lstStyle/>
          <a:p>
            <a:r>
              <a:rPr lang="en-US"/>
              <a:t>Synopsys Confidential Information</a:t>
            </a:r>
          </a:p>
        </p:txBody>
      </p:sp>
      <p:pic>
        <p:nvPicPr>
          <p:cNvPr id="12" name="Content Placeholder 11">
            <a:extLst>
              <a:ext uri="{FF2B5EF4-FFF2-40B4-BE49-F238E27FC236}">
                <a16:creationId xmlns:a16="http://schemas.microsoft.com/office/drawing/2014/main" id="{0ED43DA8-D40C-B4EF-8723-39ABF01CB121}"/>
              </a:ext>
            </a:extLst>
          </p:cNvPr>
          <p:cNvPicPr>
            <a:picLocks noGrp="1" noChangeAspect="1"/>
          </p:cNvPicPr>
          <p:nvPr>
            <p:ph idx="1"/>
          </p:nvPr>
        </p:nvPicPr>
        <p:blipFill>
          <a:blip r:embed="rId2"/>
          <a:stretch>
            <a:fillRect/>
          </a:stretch>
        </p:blipFill>
        <p:spPr>
          <a:xfrm>
            <a:off x="1182869" y="1695591"/>
            <a:ext cx="9826261" cy="3466817"/>
          </a:xfrm>
          <a:prstGeom prst="rect">
            <a:avLst/>
          </a:prstGeom>
        </p:spPr>
      </p:pic>
    </p:spTree>
    <p:extLst>
      <p:ext uri="{BB962C8B-B14F-4D97-AF65-F5344CB8AC3E}">
        <p14:creationId xmlns:p14="http://schemas.microsoft.com/office/powerpoint/2010/main" val="25096915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C39B98-D06E-B230-1A6D-0F6FFC726F20}"/>
              </a:ext>
            </a:extLst>
          </p:cNvPr>
          <p:cNvSpPr>
            <a:spLocks noGrp="1"/>
          </p:cNvSpPr>
          <p:nvPr>
            <p:ph type="title"/>
          </p:nvPr>
        </p:nvSpPr>
        <p:spPr/>
        <p:txBody>
          <a:bodyPr/>
          <a:lstStyle/>
          <a:p>
            <a:r>
              <a:rPr lang="en-US" dirty="0" err="1"/>
              <a:t>Check_pg_connectivity</a:t>
            </a:r>
            <a:r>
              <a:rPr lang="en-US" dirty="0"/>
              <a:t> – ICC2</a:t>
            </a:r>
          </a:p>
        </p:txBody>
      </p:sp>
      <p:pic>
        <p:nvPicPr>
          <p:cNvPr id="6" name="Content Placeholder 5">
            <a:extLst>
              <a:ext uri="{FF2B5EF4-FFF2-40B4-BE49-F238E27FC236}">
                <a16:creationId xmlns:a16="http://schemas.microsoft.com/office/drawing/2014/main" id="{3A9B8FA4-ECA3-DC45-C708-2177A05828BE}"/>
              </a:ext>
            </a:extLst>
          </p:cNvPr>
          <p:cNvPicPr>
            <a:picLocks noGrp="1" noChangeAspect="1"/>
          </p:cNvPicPr>
          <p:nvPr>
            <p:ph idx="1"/>
          </p:nvPr>
        </p:nvPicPr>
        <p:blipFill>
          <a:blip r:embed="rId2"/>
          <a:stretch>
            <a:fillRect/>
          </a:stretch>
        </p:blipFill>
        <p:spPr>
          <a:xfrm>
            <a:off x="377821" y="1368774"/>
            <a:ext cx="11433175" cy="606236"/>
          </a:xfrm>
          <a:prstGeom prst="rect">
            <a:avLst/>
          </a:prstGeom>
        </p:spPr>
      </p:pic>
      <p:sp>
        <p:nvSpPr>
          <p:cNvPr id="4" name="Footer Placeholder 3">
            <a:extLst>
              <a:ext uri="{FF2B5EF4-FFF2-40B4-BE49-F238E27FC236}">
                <a16:creationId xmlns:a16="http://schemas.microsoft.com/office/drawing/2014/main" id="{F9C67068-8DD3-CB4C-E39E-E0879F32545C}"/>
              </a:ext>
            </a:extLst>
          </p:cNvPr>
          <p:cNvSpPr>
            <a:spLocks noGrp="1"/>
          </p:cNvSpPr>
          <p:nvPr>
            <p:ph type="ftr" sz="quarter" idx="10"/>
          </p:nvPr>
        </p:nvSpPr>
        <p:spPr/>
        <p:txBody>
          <a:bodyPr/>
          <a:lstStyle/>
          <a:p>
            <a:r>
              <a:rPr lang="en-US"/>
              <a:t>Synopsys Confidential Information</a:t>
            </a:r>
          </a:p>
        </p:txBody>
      </p:sp>
      <p:pic>
        <p:nvPicPr>
          <p:cNvPr id="8" name="Picture 7">
            <a:extLst>
              <a:ext uri="{FF2B5EF4-FFF2-40B4-BE49-F238E27FC236}">
                <a16:creationId xmlns:a16="http://schemas.microsoft.com/office/drawing/2014/main" id="{738D9D2D-F2BB-6F5D-E42E-5F3BA9E4814F}"/>
              </a:ext>
            </a:extLst>
          </p:cNvPr>
          <p:cNvPicPr>
            <a:picLocks noChangeAspect="1"/>
          </p:cNvPicPr>
          <p:nvPr/>
        </p:nvPicPr>
        <p:blipFill>
          <a:blip r:embed="rId3"/>
          <a:stretch>
            <a:fillRect/>
          </a:stretch>
        </p:blipFill>
        <p:spPr>
          <a:xfrm>
            <a:off x="377821" y="2159118"/>
            <a:ext cx="4802475" cy="4037245"/>
          </a:xfrm>
          <a:prstGeom prst="rect">
            <a:avLst/>
          </a:prstGeom>
        </p:spPr>
      </p:pic>
      <p:pic>
        <p:nvPicPr>
          <p:cNvPr id="12" name="Picture 11">
            <a:extLst>
              <a:ext uri="{FF2B5EF4-FFF2-40B4-BE49-F238E27FC236}">
                <a16:creationId xmlns:a16="http://schemas.microsoft.com/office/drawing/2014/main" id="{6B65FF70-1C5D-D931-F4FB-F191183F3163}"/>
              </a:ext>
            </a:extLst>
          </p:cNvPr>
          <p:cNvPicPr>
            <a:picLocks noChangeAspect="1"/>
          </p:cNvPicPr>
          <p:nvPr/>
        </p:nvPicPr>
        <p:blipFill>
          <a:blip r:embed="rId4"/>
          <a:stretch>
            <a:fillRect/>
          </a:stretch>
        </p:blipFill>
        <p:spPr>
          <a:xfrm>
            <a:off x="6192145" y="2156993"/>
            <a:ext cx="5121696" cy="4114235"/>
          </a:xfrm>
          <a:prstGeom prst="rect">
            <a:avLst/>
          </a:prstGeom>
        </p:spPr>
      </p:pic>
    </p:spTree>
    <p:extLst>
      <p:ext uri="{BB962C8B-B14F-4D97-AF65-F5344CB8AC3E}">
        <p14:creationId xmlns:p14="http://schemas.microsoft.com/office/powerpoint/2010/main" val="22041562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SYNOPSYS:STMTNUMBER" val="1"/>
  <p:tag name="SYNOPSYS:CONSTMT" val="1"/>
  <p:tag name="BRANDIN_WORKSPACE_NAME" val="Light Synopsys"/>
  <p:tag name="BRANDIN_CONFIG" val="Synopsys1.ini"/>
  <p:tag name="BRANDIN_RULES" val="RUN RULES"/>
  <p:tag name="BRANDIN_SMARTPASTE" val="ACTIVE"/>
</p:tagLst>
</file>

<file path=ppt/tags/tag10.xml><?xml version="1.0" encoding="utf-8"?>
<p:tagLst xmlns:a="http://schemas.openxmlformats.org/drawingml/2006/main" xmlns:r="http://schemas.openxmlformats.org/officeDocument/2006/relationships" xmlns:p="http://schemas.openxmlformats.org/presentationml/2006/main">
  <p:tag name="SYNOPSYS-SHAPE" val="Y"/>
</p:tagLst>
</file>

<file path=ppt/tags/tag11.xml><?xml version="1.0" encoding="utf-8"?>
<p:tagLst xmlns:a="http://schemas.openxmlformats.org/drawingml/2006/main" xmlns:r="http://schemas.openxmlformats.org/officeDocument/2006/relationships" xmlns:p="http://schemas.openxmlformats.org/presentationml/2006/main">
  <p:tag name="SYNOPSYS-SHAPE" val="Y"/>
</p:tagLst>
</file>

<file path=ppt/tags/tag12.xml><?xml version="1.0" encoding="utf-8"?>
<p:tagLst xmlns:a="http://schemas.openxmlformats.org/drawingml/2006/main" xmlns:r="http://schemas.openxmlformats.org/officeDocument/2006/relationships" xmlns:p="http://schemas.openxmlformats.org/presentationml/2006/main">
  <p:tag name="SYNOPSYS-SHAPE" val="Y"/>
</p:tagLst>
</file>

<file path=ppt/tags/tag13.xml><?xml version="1.0" encoding="utf-8"?>
<p:tagLst xmlns:a="http://schemas.openxmlformats.org/drawingml/2006/main" xmlns:r="http://schemas.openxmlformats.org/officeDocument/2006/relationships" xmlns:p="http://schemas.openxmlformats.org/presentationml/2006/main">
  <p:tag name="SYNOPSYS-SHAPE" val="Y"/>
</p:tagLst>
</file>

<file path=ppt/tags/tag14.xml><?xml version="1.0" encoding="utf-8"?>
<p:tagLst xmlns:a="http://schemas.openxmlformats.org/drawingml/2006/main" xmlns:r="http://schemas.openxmlformats.org/officeDocument/2006/relationships" xmlns:p="http://schemas.openxmlformats.org/presentationml/2006/main">
  <p:tag name="SYNOPSYS-SHAPE" val="Y"/>
</p:tagLst>
</file>

<file path=ppt/tags/tag15.xml><?xml version="1.0" encoding="utf-8"?>
<p:tagLst xmlns:a="http://schemas.openxmlformats.org/drawingml/2006/main" xmlns:r="http://schemas.openxmlformats.org/officeDocument/2006/relationships" xmlns:p="http://schemas.openxmlformats.org/presentationml/2006/main">
  <p:tag name="SYNOPSYS-SHAPE" val="Y"/>
</p:tagLst>
</file>

<file path=ppt/tags/tag16.xml><?xml version="1.0" encoding="utf-8"?>
<p:tagLst xmlns:a="http://schemas.openxmlformats.org/drawingml/2006/main" xmlns:r="http://schemas.openxmlformats.org/officeDocument/2006/relationships" xmlns:p="http://schemas.openxmlformats.org/presentationml/2006/main">
  <p:tag name="SYNOPSYS-SHAPE" val="Y"/>
</p:tagLst>
</file>

<file path=ppt/tags/tag17.xml><?xml version="1.0" encoding="utf-8"?>
<p:tagLst xmlns:a="http://schemas.openxmlformats.org/drawingml/2006/main" xmlns:r="http://schemas.openxmlformats.org/officeDocument/2006/relationships" xmlns:p="http://schemas.openxmlformats.org/presentationml/2006/main">
  <p:tag name="SYNOPSYS-SHAPE" val="Y"/>
</p:tagLst>
</file>

<file path=ppt/tags/tag18.xml><?xml version="1.0" encoding="utf-8"?>
<p:tagLst xmlns:a="http://schemas.openxmlformats.org/drawingml/2006/main" xmlns:r="http://schemas.openxmlformats.org/officeDocument/2006/relationships" xmlns:p="http://schemas.openxmlformats.org/presentationml/2006/main">
  <p:tag name="SYNOPSYS-SHAPE" val="Y"/>
</p:tagLst>
</file>

<file path=ppt/tags/tag19.xml><?xml version="1.0" encoding="utf-8"?>
<p:tagLst xmlns:a="http://schemas.openxmlformats.org/drawingml/2006/main" xmlns:r="http://schemas.openxmlformats.org/officeDocument/2006/relationships" xmlns:p="http://schemas.openxmlformats.org/presentationml/2006/main">
  <p:tag name="SYNOPSYS-SHAPE" val="Y"/>
</p:tagLst>
</file>

<file path=ppt/tags/tag2.xml><?xml version="1.0" encoding="utf-8"?>
<p:tagLst xmlns:a="http://schemas.openxmlformats.org/drawingml/2006/main" xmlns:r="http://schemas.openxmlformats.org/officeDocument/2006/relationships" xmlns:p="http://schemas.openxmlformats.org/presentationml/2006/main">
  <p:tag name="SYNOPSYS-SHAPE" val="Y"/>
</p:tagLst>
</file>

<file path=ppt/tags/tag20.xml><?xml version="1.0" encoding="utf-8"?>
<p:tagLst xmlns:a="http://schemas.openxmlformats.org/drawingml/2006/main" xmlns:r="http://schemas.openxmlformats.org/officeDocument/2006/relationships" xmlns:p="http://schemas.openxmlformats.org/presentationml/2006/main">
  <p:tag name="SYNOPSYS-SHAPE" val="Y"/>
</p:tagLst>
</file>

<file path=ppt/tags/tag21.xml><?xml version="1.0" encoding="utf-8"?>
<p:tagLst xmlns:a="http://schemas.openxmlformats.org/drawingml/2006/main" xmlns:r="http://schemas.openxmlformats.org/officeDocument/2006/relationships" xmlns:p="http://schemas.openxmlformats.org/presentationml/2006/main">
  <p:tag name="SYNOPSYS-SHAPE" val="Y"/>
</p:tagLst>
</file>

<file path=ppt/tags/tag22.xml><?xml version="1.0" encoding="utf-8"?>
<p:tagLst xmlns:a="http://schemas.openxmlformats.org/drawingml/2006/main" xmlns:r="http://schemas.openxmlformats.org/officeDocument/2006/relationships" xmlns:p="http://schemas.openxmlformats.org/presentationml/2006/main">
  <p:tag name="SYNOPSYS-SHAPE" val="Y"/>
</p:tagLst>
</file>

<file path=ppt/tags/tag23.xml><?xml version="1.0" encoding="utf-8"?>
<p:tagLst xmlns:a="http://schemas.openxmlformats.org/drawingml/2006/main" xmlns:r="http://schemas.openxmlformats.org/officeDocument/2006/relationships" xmlns:p="http://schemas.openxmlformats.org/presentationml/2006/main">
  <p:tag name="SYNOPSYS-SHAPE" val="Y"/>
</p:tagLst>
</file>

<file path=ppt/tags/tag24.xml><?xml version="1.0" encoding="utf-8"?>
<p:tagLst xmlns:a="http://schemas.openxmlformats.org/drawingml/2006/main" xmlns:r="http://schemas.openxmlformats.org/officeDocument/2006/relationships" xmlns:p="http://schemas.openxmlformats.org/presentationml/2006/main">
  <p:tag name="SYNOPSYS-SHAPE" val="Y"/>
</p:tagLst>
</file>

<file path=ppt/tags/tag25.xml><?xml version="1.0" encoding="utf-8"?>
<p:tagLst xmlns:a="http://schemas.openxmlformats.org/drawingml/2006/main" xmlns:r="http://schemas.openxmlformats.org/officeDocument/2006/relationships" xmlns:p="http://schemas.openxmlformats.org/presentationml/2006/main">
  <p:tag name="SYNOPSYS-SHAPE" val="Y"/>
</p:tagLst>
</file>

<file path=ppt/tags/tag26.xml><?xml version="1.0" encoding="utf-8"?>
<p:tagLst xmlns:a="http://schemas.openxmlformats.org/drawingml/2006/main" xmlns:r="http://schemas.openxmlformats.org/officeDocument/2006/relationships" xmlns:p="http://schemas.openxmlformats.org/presentationml/2006/main">
  <p:tag name="SYNOPSYS-SHAPE" val="Y"/>
</p:tagLst>
</file>

<file path=ppt/tags/tag27.xml><?xml version="1.0" encoding="utf-8"?>
<p:tagLst xmlns:a="http://schemas.openxmlformats.org/drawingml/2006/main" xmlns:r="http://schemas.openxmlformats.org/officeDocument/2006/relationships" xmlns:p="http://schemas.openxmlformats.org/presentationml/2006/main">
  <p:tag name="SYNOPSYS-SHAPE" val="Y"/>
</p:tagLst>
</file>

<file path=ppt/tags/tag28.xml><?xml version="1.0" encoding="utf-8"?>
<p:tagLst xmlns:a="http://schemas.openxmlformats.org/drawingml/2006/main" xmlns:r="http://schemas.openxmlformats.org/officeDocument/2006/relationships" xmlns:p="http://schemas.openxmlformats.org/presentationml/2006/main">
  <p:tag name="SYNOPSYS-SHAPE" val="Y"/>
</p:tagLst>
</file>

<file path=ppt/tags/tag29.xml><?xml version="1.0" encoding="utf-8"?>
<p:tagLst xmlns:a="http://schemas.openxmlformats.org/drawingml/2006/main" xmlns:r="http://schemas.openxmlformats.org/officeDocument/2006/relationships" xmlns:p="http://schemas.openxmlformats.org/presentationml/2006/main">
  <p:tag name="SYNOPSYS-SHAPE" val="Y"/>
</p:tagLst>
</file>

<file path=ppt/tags/tag3.xml><?xml version="1.0" encoding="utf-8"?>
<p:tagLst xmlns:a="http://schemas.openxmlformats.org/drawingml/2006/main" xmlns:r="http://schemas.openxmlformats.org/officeDocument/2006/relationships" xmlns:p="http://schemas.openxmlformats.org/presentationml/2006/main">
  <p:tag name="SYNOPSYS-SHAPE" val="Y"/>
</p:tagLst>
</file>

<file path=ppt/tags/tag30.xml><?xml version="1.0" encoding="utf-8"?>
<p:tagLst xmlns:a="http://schemas.openxmlformats.org/drawingml/2006/main" xmlns:r="http://schemas.openxmlformats.org/officeDocument/2006/relationships" xmlns:p="http://schemas.openxmlformats.org/presentationml/2006/main">
  <p:tag name="SYNOPSYS-SHAPE" val="Y"/>
</p:tagLst>
</file>

<file path=ppt/tags/tag31.xml><?xml version="1.0" encoding="utf-8"?>
<p:tagLst xmlns:a="http://schemas.openxmlformats.org/drawingml/2006/main" xmlns:r="http://schemas.openxmlformats.org/officeDocument/2006/relationships" xmlns:p="http://schemas.openxmlformats.org/presentationml/2006/main">
  <p:tag name="SYNOPSYS-SHAPE" val="Y"/>
</p:tagLst>
</file>

<file path=ppt/tags/tag32.xml><?xml version="1.0" encoding="utf-8"?>
<p:tagLst xmlns:a="http://schemas.openxmlformats.org/drawingml/2006/main" xmlns:r="http://schemas.openxmlformats.org/officeDocument/2006/relationships" xmlns:p="http://schemas.openxmlformats.org/presentationml/2006/main">
  <p:tag name="SYNOPSYS-SHAPE" val="Y"/>
</p:tagLst>
</file>

<file path=ppt/tags/tag33.xml><?xml version="1.0" encoding="utf-8"?>
<p:tagLst xmlns:a="http://schemas.openxmlformats.org/drawingml/2006/main" xmlns:r="http://schemas.openxmlformats.org/officeDocument/2006/relationships" xmlns:p="http://schemas.openxmlformats.org/presentationml/2006/main">
  <p:tag name="SYNOPSYS-SHAPE" val="Y"/>
</p:tagLst>
</file>

<file path=ppt/tags/tag34.xml><?xml version="1.0" encoding="utf-8"?>
<p:tagLst xmlns:a="http://schemas.openxmlformats.org/drawingml/2006/main" xmlns:r="http://schemas.openxmlformats.org/officeDocument/2006/relationships" xmlns:p="http://schemas.openxmlformats.org/presentationml/2006/main">
  <p:tag name="SYNOPSYS-SHAPE" val="Y"/>
</p:tagLst>
</file>

<file path=ppt/tags/tag35.xml><?xml version="1.0" encoding="utf-8"?>
<p:tagLst xmlns:a="http://schemas.openxmlformats.org/drawingml/2006/main" xmlns:r="http://schemas.openxmlformats.org/officeDocument/2006/relationships" xmlns:p="http://schemas.openxmlformats.org/presentationml/2006/main">
  <p:tag name="SYNOPSYS-SHAPE" val="Y"/>
</p:tagLst>
</file>

<file path=ppt/tags/tag36.xml><?xml version="1.0" encoding="utf-8"?>
<p:tagLst xmlns:a="http://schemas.openxmlformats.org/drawingml/2006/main" xmlns:r="http://schemas.openxmlformats.org/officeDocument/2006/relationships" xmlns:p="http://schemas.openxmlformats.org/presentationml/2006/main">
  <p:tag name="SYNOPSYS-SHAPE" val="Y"/>
</p:tagLst>
</file>

<file path=ppt/tags/tag37.xml><?xml version="1.0" encoding="utf-8"?>
<p:tagLst xmlns:a="http://schemas.openxmlformats.org/drawingml/2006/main" xmlns:r="http://schemas.openxmlformats.org/officeDocument/2006/relationships" xmlns:p="http://schemas.openxmlformats.org/presentationml/2006/main">
  <p:tag name="SYNOPSYS-SHAPE" val="Y"/>
</p:tagLst>
</file>

<file path=ppt/tags/tag38.xml><?xml version="1.0" encoding="utf-8"?>
<p:tagLst xmlns:a="http://schemas.openxmlformats.org/drawingml/2006/main" xmlns:r="http://schemas.openxmlformats.org/officeDocument/2006/relationships" xmlns:p="http://schemas.openxmlformats.org/presentationml/2006/main">
  <p:tag name="SYNOPSYS-SHAPE" val="Y"/>
</p:tagLst>
</file>

<file path=ppt/tags/tag39.xml><?xml version="1.0" encoding="utf-8"?>
<p:tagLst xmlns:a="http://schemas.openxmlformats.org/drawingml/2006/main" xmlns:r="http://schemas.openxmlformats.org/officeDocument/2006/relationships" xmlns:p="http://schemas.openxmlformats.org/presentationml/2006/main">
  <p:tag name="SYNOPSYS-SHAPE" val="Y"/>
</p:tagLst>
</file>

<file path=ppt/tags/tag4.xml><?xml version="1.0" encoding="utf-8"?>
<p:tagLst xmlns:a="http://schemas.openxmlformats.org/drawingml/2006/main" xmlns:r="http://schemas.openxmlformats.org/officeDocument/2006/relationships" xmlns:p="http://schemas.openxmlformats.org/presentationml/2006/main">
  <p:tag name="SYNOPSYS-SHAPE" val="Y"/>
</p:tagLst>
</file>

<file path=ppt/tags/tag40.xml><?xml version="1.0" encoding="utf-8"?>
<p:tagLst xmlns:a="http://schemas.openxmlformats.org/drawingml/2006/main" xmlns:r="http://schemas.openxmlformats.org/officeDocument/2006/relationships" xmlns:p="http://schemas.openxmlformats.org/presentationml/2006/main">
  <p:tag name="SYNOPSYS-SHAPE" val="Y"/>
</p:tagLst>
</file>

<file path=ppt/tags/tag41.xml><?xml version="1.0" encoding="utf-8"?>
<p:tagLst xmlns:a="http://schemas.openxmlformats.org/drawingml/2006/main" xmlns:r="http://schemas.openxmlformats.org/officeDocument/2006/relationships" xmlns:p="http://schemas.openxmlformats.org/presentationml/2006/main">
  <p:tag name="SYNOPSYS-SHAPE" val="Y"/>
</p:tagLst>
</file>

<file path=ppt/tags/tag42.xml><?xml version="1.0" encoding="utf-8"?>
<p:tagLst xmlns:a="http://schemas.openxmlformats.org/drawingml/2006/main" xmlns:r="http://schemas.openxmlformats.org/officeDocument/2006/relationships" xmlns:p="http://schemas.openxmlformats.org/presentationml/2006/main">
  <p:tag name="SYNOPSYS-SHAPE" val="Y"/>
</p:tagLst>
</file>

<file path=ppt/tags/tag43.xml><?xml version="1.0" encoding="utf-8"?>
<p:tagLst xmlns:a="http://schemas.openxmlformats.org/drawingml/2006/main" xmlns:r="http://schemas.openxmlformats.org/officeDocument/2006/relationships" xmlns:p="http://schemas.openxmlformats.org/presentationml/2006/main">
  <p:tag name="SYNOPSYS-SHAPE" val="Y"/>
</p:tagLst>
</file>

<file path=ppt/tags/tag44.xml><?xml version="1.0" encoding="utf-8"?>
<p:tagLst xmlns:a="http://schemas.openxmlformats.org/drawingml/2006/main" xmlns:r="http://schemas.openxmlformats.org/officeDocument/2006/relationships" xmlns:p="http://schemas.openxmlformats.org/presentationml/2006/main">
  <p:tag name="SYNOPSYS-SHAPE" val="Y"/>
</p:tagLst>
</file>

<file path=ppt/tags/tag45.xml><?xml version="1.0" encoding="utf-8"?>
<p:tagLst xmlns:a="http://schemas.openxmlformats.org/drawingml/2006/main" xmlns:r="http://schemas.openxmlformats.org/officeDocument/2006/relationships" xmlns:p="http://schemas.openxmlformats.org/presentationml/2006/main">
  <p:tag name="SYNOPSYS-SHAPE" val="Y"/>
</p:tagLst>
</file>

<file path=ppt/tags/tag46.xml><?xml version="1.0" encoding="utf-8"?>
<p:tagLst xmlns:a="http://schemas.openxmlformats.org/drawingml/2006/main" xmlns:r="http://schemas.openxmlformats.org/officeDocument/2006/relationships" xmlns:p="http://schemas.openxmlformats.org/presentationml/2006/main">
  <p:tag name="SYNOPSYS-SHAPE" val="Y"/>
</p:tagLst>
</file>

<file path=ppt/tags/tag47.xml><?xml version="1.0" encoding="utf-8"?>
<p:tagLst xmlns:a="http://schemas.openxmlformats.org/drawingml/2006/main" xmlns:r="http://schemas.openxmlformats.org/officeDocument/2006/relationships" xmlns:p="http://schemas.openxmlformats.org/presentationml/2006/main">
  <p:tag name="SYNOPSYS-SHAPE" val="Y"/>
</p:tagLst>
</file>

<file path=ppt/tags/tag48.xml><?xml version="1.0" encoding="utf-8"?>
<p:tagLst xmlns:a="http://schemas.openxmlformats.org/drawingml/2006/main" xmlns:r="http://schemas.openxmlformats.org/officeDocument/2006/relationships" xmlns:p="http://schemas.openxmlformats.org/presentationml/2006/main">
  <p:tag name="SYNOPSYS-SHAPE" val="Y"/>
</p:tagLst>
</file>

<file path=ppt/tags/tag49.xml><?xml version="1.0" encoding="utf-8"?>
<p:tagLst xmlns:a="http://schemas.openxmlformats.org/drawingml/2006/main" xmlns:r="http://schemas.openxmlformats.org/officeDocument/2006/relationships" xmlns:p="http://schemas.openxmlformats.org/presentationml/2006/main">
  <p:tag name="SYNOPSYS-SHAPE" val="Y"/>
</p:tagLst>
</file>

<file path=ppt/tags/tag5.xml><?xml version="1.0" encoding="utf-8"?>
<p:tagLst xmlns:a="http://schemas.openxmlformats.org/drawingml/2006/main" xmlns:r="http://schemas.openxmlformats.org/officeDocument/2006/relationships" xmlns:p="http://schemas.openxmlformats.org/presentationml/2006/main">
  <p:tag name="SYNOPSYS-SHAPE" val="Y"/>
</p:tagLst>
</file>

<file path=ppt/tags/tag50.xml><?xml version="1.0" encoding="utf-8"?>
<p:tagLst xmlns:a="http://schemas.openxmlformats.org/drawingml/2006/main" xmlns:r="http://schemas.openxmlformats.org/officeDocument/2006/relationships" xmlns:p="http://schemas.openxmlformats.org/presentationml/2006/main">
  <p:tag name="SYNOPSYS-SHAPE" val="Y"/>
</p:tagLst>
</file>

<file path=ppt/tags/tag51.xml><?xml version="1.0" encoding="utf-8"?>
<p:tagLst xmlns:a="http://schemas.openxmlformats.org/drawingml/2006/main" xmlns:r="http://schemas.openxmlformats.org/officeDocument/2006/relationships" xmlns:p="http://schemas.openxmlformats.org/presentationml/2006/main">
  <p:tag name="SYNOPSYS-SHAPE" val="Y"/>
</p:tagLst>
</file>

<file path=ppt/tags/tag52.xml><?xml version="1.0" encoding="utf-8"?>
<p:tagLst xmlns:a="http://schemas.openxmlformats.org/drawingml/2006/main" xmlns:r="http://schemas.openxmlformats.org/officeDocument/2006/relationships" xmlns:p="http://schemas.openxmlformats.org/presentationml/2006/main">
  <p:tag name="SYNOPSYS-SHAPE" val="Y"/>
</p:tagLst>
</file>

<file path=ppt/tags/tag53.xml><?xml version="1.0" encoding="utf-8"?>
<p:tagLst xmlns:a="http://schemas.openxmlformats.org/drawingml/2006/main" xmlns:r="http://schemas.openxmlformats.org/officeDocument/2006/relationships" xmlns:p="http://schemas.openxmlformats.org/presentationml/2006/main">
  <p:tag name="SYNOPSYS-SHAPE" val="Y"/>
</p:tagLst>
</file>

<file path=ppt/tags/tag54.xml><?xml version="1.0" encoding="utf-8"?>
<p:tagLst xmlns:a="http://schemas.openxmlformats.org/drawingml/2006/main" xmlns:r="http://schemas.openxmlformats.org/officeDocument/2006/relationships" xmlns:p="http://schemas.openxmlformats.org/presentationml/2006/main">
  <p:tag name="SYNOPSYS-SHAPE" val="Y"/>
</p:tagLst>
</file>

<file path=ppt/tags/tag55.xml><?xml version="1.0" encoding="utf-8"?>
<p:tagLst xmlns:a="http://schemas.openxmlformats.org/drawingml/2006/main" xmlns:r="http://schemas.openxmlformats.org/officeDocument/2006/relationships" xmlns:p="http://schemas.openxmlformats.org/presentationml/2006/main">
  <p:tag name="SYNOPSYS-SHAPE" val="Y"/>
</p:tagLst>
</file>

<file path=ppt/tags/tag56.xml><?xml version="1.0" encoding="utf-8"?>
<p:tagLst xmlns:a="http://schemas.openxmlformats.org/drawingml/2006/main" xmlns:r="http://schemas.openxmlformats.org/officeDocument/2006/relationships" xmlns:p="http://schemas.openxmlformats.org/presentationml/2006/main">
  <p:tag name="SYNOPSYS-SHAPE" val="Y"/>
</p:tagLst>
</file>

<file path=ppt/tags/tag57.xml><?xml version="1.0" encoding="utf-8"?>
<p:tagLst xmlns:a="http://schemas.openxmlformats.org/drawingml/2006/main" xmlns:r="http://schemas.openxmlformats.org/officeDocument/2006/relationships" xmlns:p="http://schemas.openxmlformats.org/presentationml/2006/main">
  <p:tag name="SYNOPSYS-SHAPE" val="Y"/>
</p:tagLst>
</file>

<file path=ppt/tags/tag58.xml><?xml version="1.0" encoding="utf-8"?>
<p:tagLst xmlns:a="http://schemas.openxmlformats.org/drawingml/2006/main" xmlns:r="http://schemas.openxmlformats.org/officeDocument/2006/relationships" xmlns:p="http://schemas.openxmlformats.org/presentationml/2006/main">
  <p:tag name="SYNOPSYS-SHAPE" val="Y"/>
</p:tagLst>
</file>

<file path=ppt/tags/tag59.xml><?xml version="1.0" encoding="utf-8"?>
<p:tagLst xmlns:a="http://schemas.openxmlformats.org/drawingml/2006/main" xmlns:r="http://schemas.openxmlformats.org/officeDocument/2006/relationships" xmlns:p="http://schemas.openxmlformats.org/presentationml/2006/main">
  <p:tag name="SYNOPSYS-SHAPE" val="Y"/>
</p:tagLst>
</file>

<file path=ppt/tags/tag6.xml><?xml version="1.0" encoding="utf-8"?>
<p:tagLst xmlns:a="http://schemas.openxmlformats.org/drawingml/2006/main" xmlns:r="http://schemas.openxmlformats.org/officeDocument/2006/relationships" xmlns:p="http://schemas.openxmlformats.org/presentationml/2006/main">
  <p:tag name="SYNOPSYS-SHAPE" val="Y"/>
</p:tagLst>
</file>

<file path=ppt/tags/tag60.xml><?xml version="1.0" encoding="utf-8"?>
<p:tagLst xmlns:a="http://schemas.openxmlformats.org/drawingml/2006/main" xmlns:r="http://schemas.openxmlformats.org/officeDocument/2006/relationships" xmlns:p="http://schemas.openxmlformats.org/presentationml/2006/main">
  <p:tag name="SYNOPSYS-SHAPE" val="Y"/>
</p:tagLst>
</file>

<file path=ppt/tags/tag61.xml><?xml version="1.0" encoding="utf-8"?>
<p:tagLst xmlns:a="http://schemas.openxmlformats.org/drawingml/2006/main" xmlns:r="http://schemas.openxmlformats.org/officeDocument/2006/relationships" xmlns:p="http://schemas.openxmlformats.org/presentationml/2006/main">
  <p:tag name="SYNOPSYS-SHAPE" val="Y"/>
</p:tagLst>
</file>

<file path=ppt/tags/tag62.xml><?xml version="1.0" encoding="utf-8"?>
<p:tagLst xmlns:a="http://schemas.openxmlformats.org/drawingml/2006/main" xmlns:r="http://schemas.openxmlformats.org/officeDocument/2006/relationships" xmlns:p="http://schemas.openxmlformats.org/presentationml/2006/main">
  <p:tag name="SYNOPSYS-SHAPE" val="Y"/>
</p:tagLst>
</file>

<file path=ppt/tags/tag63.xml><?xml version="1.0" encoding="utf-8"?>
<p:tagLst xmlns:a="http://schemas.openxmlformats.org/drawingml/2006/main" xmlns:r="http://schemas.openxmlformats.org/officeDocument/2006/relationships" xmlns:p="http://schemas.openxmlformats.org/presentationml/2006/main">
  <p:tag name="SYNOPSYS-SHAPE" val="Y"/>
</p:tagLst>
</file>

<file path=ppt/tags/tag64.xml><?xml version="1.0" encoding="utf-8"?>
<p:tagLst xmlns:a="http://schemas.openxmlformats.org/drawingml/2006/main" xmlns:r="http://schemas.openxmlformats.org/officeDocument/2006/relationships" xmlns:p="http://schemas.openxmlformats.org/presentationml/2006/main">
  <p:tag name="SYNOPSYS-SHAPE" val="Y"/>
</p:tagLst>
</file>

<file path=ppt/tags/tag65.xml><?xml version="1.0" encoding="utf-8"?>
<p:tagLst xmlns:a="http://schemas.openxmlformats.org/drawingml/2006/main" xmlns:r="http://schemas.openxmlformats.org/officeDocument/2006/relationships" xmlns:p="http://schemas.openxmlformats.org/presentationml/2006/main">
  <p:tag name="SYNOPSYS-SHAPE" val="Y"/>
</p:tagLst>
</file>

<file path=ppt/tags/tag66.xml><?xml version="1.0" encoding="utf-8"?>
<p:tagLst xmlns:a="http://schemas.openxmlformats.org/drawingml/2006/main" xmlns:r="http://schemas.openxmlformats.org/officeDocument/2006/relationships" xmlns:p="http://schemas.openxmlformats.org/presentationml/2006/main">
  <p:tag name="SYNOPSYS-SHAPE" val="Y"/>
</p:tagLst>
</file>

<file path=ppt/tags/tag67.xml><?xml version="1.0" encoding="utf-8"?>
<p:tagLst xmlns:a="http://schemas.openxmlformats.org/drawingml/2006/main" xmlns:r="http://schemas.openxmlformats.org/officeDocument/2006/relationships" xmlns:p="http://schemas.openxmlformats.org/presentationml/2006/main">
  <p:tag name="SYNOPSYS-SHAPE" val="Y"/>
</p:tagLst>
</file>

<file path=ppt/tags/tag68.xml><?xml version="1.0" encoding="utf-8"?>
<p:tagLst xmlns:a="http://schemas.openxmlformats.org/drawingml/2006/main" xmlns:r="http://schemas.openxmlformats.org/officeDocument/2006/relationships" xmlns:p="http://schemas.openxmlformats.org/presentationml/2006/main">
  <p:tag name="SYNOPSYS-SHAPE" val="Y"/>
</p:tagLst>
</file>

<file path=ppt/tags/tag69.xml><?xml version="1.0" encoding="utf-8"?>
<p:tagLst xmlns:a="http://schemas.openxmlformats.org/drawingml/2006/main" xmlns:r="http://schemas.openxmlformats.org/officeDocument/2006/relationships" xmlns:p="http://schemas.openxmlformats.org/presentationml/2006/main">
  <p:tag name="SYNOPSYS-SHAPE" val="Y"/>
</p:tagLst>
</file>

<file path=ppt/tags/tag7.xml><?xml version="1.0" encoding="utf-8"?>
<p:tagLst xmlns:a="http://schemas.openxmlformats.org/drawingml/2006/main" xmlns:r="http://schemas.openxmlformats.org/officeDocument/2006/relationships" xmlns:p="http://schemas.openxmlformats.org/presentationml/2006/main">
  <p:tag name="SYNOPSYS-SHAPE" val="Y"/>
</p:tagLst>
</file>

<file path=ppt/tags/tag8.xml><?xml version="1.0" encoding="utf-8"?>
<p:tagLst xmlns:a="http://schemas.openxmlformats.org/drawingml/2006/main" xmlns:r="http://schemas.openxmlformats.org/officeDocument/2006/relationships" xmlns:p="http://schemas.openxmlformats.org/presentationml/2006/main">
  <p:tag name="SYNOPSYS-SHAPE" val="Y"/>
</p:tagLst>
</file>

<file path=ppt/tags/tag9.xml><?xml version="1.0" encoding="utf-8"?>
<p:tagLst xmlns:a="http://schemas.openxmlformats.org/drawingml/2006/main" xmlns:r="http://schemas.openxmlformats.org/officeDocument/2006/relationships" xmlns:p="http://schemas.openxmlformats.org/presentationml/2006/main">
  <p:tag name="SYNOPSYS-SHAPE" val="Y"/>
</p:tagLst>
</file>

<file path=ppt/theme/theme1.xml><?xml version="1.0" encoding="utf-8"?>
<a:theme xmlns:a="http://schemas.openxmlformats.org/drawingml/2006/main" name="Synopsys_Light_2025">
  <a:themeElements>
    <a:clrScheme name="Synopsys 2022">
      <a:dk1>
        <a:sysClr val="windowText" lastClr="000000"/>
      </a:dk1>
      <a:lt1>
        <a:sysClr val="window" lastClr="FFFFFF"/>
      </a:lt1>
      <a:dk2>
        <a:srgbClr val="000000"/>
      </a:dk2>
      <a:lt2>
        <a:srgbClr val="FFFFFF"/>
      </a:lt2>
      <a:accent1>
        <a:srgbClr val="7E45AF"/>
      </a:accent1>
      <a:accent2>
        <a:srgbClr val="FDB71A"/>
      </a:accent2>
      <a:accent3>
        <a:srgbClr val="79A133"/>
      </a:accent3>
      <a:accent4>
        <a:srgbClr val="E23B31"/>
      </a:accent4>
      <a:accent5>
        <a:srgbClr val="00A5AB"/>
      </a:accent5>
      <a:accent6>
        <a:srgbClr val="0081FE"/>
      </a:accent6>
      <a:hlink>
        <a:srgbClr val="0081FE"/>
      </a:hlink>
      <a:folHlink>
        <a:srgbClr val="646E81"/>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sz="1800" spc="0" baseline="0" dirty="0" smtClean="0"/>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spc="0" baseline="0" dirty="0" smtClean="0"/>
        </a:defPPr>
      </a:lstStyle>
    </a:txDef>
  </a:objectDefaults>
  <a:extraClrSchemeLst/>
  <a:custClrLst>
    <a:custClr name="Dark Gray #646E81">
      <a:srgbClr val="646E81"/>
    </a:custClr>
    <a:custClr name="Light Gray #B3B4B3">
      <a:srgbClr val="B3B4B3"/>
    </a:custClr>
    <a:custClr name="Forest #26874D">
      <a:srgbClr val="26874D"/>
    </a:custClr>
    <a:custClr name="Orange #E37820">
      <a:srgbClr val="E37820"/>
    </a:custClr>
  </a:custClrLst>
  <a:extLst>
    <a:ext uri="{05A4C25C-085E-4340-85A3-A5531E510DB2}">
      <thm15:themeFamily xmlns:thm15="http://schemas.microsoft.com/office/thememl/2012/main" name="Synopsys_Template_LIGHT_2025.potx" id="{785F1A5E-58BC-4AF5-A5F4-3774BE3862BD}" vid="{A57DDFCD-5819-4008-B8DF-6935D54E38B6}"/>
    </a:ext>
  </a:extLst>
</a:theme>
</file>

<file path=ppt/theme/theme2.xml><?xml version="1.0" encoding="utf-8"?>
<a:theme xmlns:a="http://schemas.openxmlformats.org/drawingml/2006/main" name="Office Theme">
  <a:themeElements>
    <a:clrScheme name="Synopsys 2022">
      <a:dk1>
        <a:sysClr val="windowText" lastClr="000000"/>
      </a:dk1>
      <a:lt1>
        <a:sysClr val="window" lastClr="FFFFFF"/>
      </a:lt1>
      <a:dk2>
        <a:srgbClr val="000000"/>
      </a:dk2>
      <a:lt2>
        <a:srgbClr val="FFFFFF"/>
      </a:lt2>
      <a:accent1>
        <a:srgbClr val="7E45AF"/>
      </a:accent1>
      <a:accent2>
        <a:srgbClr val="FDB71A"/>
      </a:accent2>
      <a:accent3>
        <a:srgbClr val="79A133"/>
      </a:accent3>
      <a:accent4>
        <a:srgbClr val="E23B31"/>
      </a:accent4>
      <a:accent5>
        <a:srgbClr val="00A5AB"/>
      </a:accent5>
      <a:accent6>
        <a:srgbClr val="0081FE"/>
      </a:accent6>
      <a:hlink>
        <a:srgbClr val="0081FE"/>
      </a:hlink>
      <a:folHlink>
        <a:srgbClr val="646E81"/>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sz="1800" spc="0" baseline="0" dirty="0" smtClean="0"/>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spc="0" baseline="0" dirty="0" smtClean="0"/>
        </a:defPPr>
      </a:lstStyle>
    </a:txDef>
  </a:objectDefaults>
  <a:extraClrSchemeLst/>
  <a:custClrLst>
    <a:custClr name="Dark Gray #646E81">
      <a:srgbClr val="646E81"/>
    </a:custClr>
    <a:custClr name="Light Gray #B3B4B3">
      <a:srgbClr val="B3B4B3"/>
    </a:custClr>
    <a:custClr name="Forest #26874D">
      <a:srgbClr val="26874D"/>
    </a:custClr>
    <a:custClr name="Orange #E37820">
      <a:srgbClr val="E37820"/>
    </a:custClr>
  </a:custClr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Synopsys 2022">
      <a:dk1>
        <a:sysClr val="windowText" lastClr="000000"/>
      </a:dk1>
      <a:lt1>
        <a:sysClr val="window" lastClr="FFFFFF"/>
      </a:lt1>
      <a:dk2>
        <a:srgbClr val="000000"/>
      </a:dk2>
      <a:lt2>
        <a:srgbClr val="FFFFFF"/>
      </a:lt2>
      <a:accent1>
        <a:srgbClr val="7E45AF"/>
      </a:accent1>
      <a:accent2>
        <a:srgbClr val="FDB71A"/>
      </a:accent2>
      <a:accent3>
        <a:srgbClr val="79A133"/>
      </a:accent3>
      <a:accent4>
        <a:srgbClr val="E23B31"/>
      </a:accent4>
      <a:accent5>
        <a:srgbClr val="00A5AB"/>
      </a:accent5>
      <a:accent6>
        <a:srgbClr val="0081FE"/>
      </a:accent6>
      <a:hlink>
        <a:srgbClr val="0081FE"/>
      </a:hlink>
      <a:folHlink>
        <a:srgbClr val="646E81"/>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sz="1800" spc="0" baseline="0" dirty="0" smtClean="0"/>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spc="0" baseline="0" dirty="0" smtClean="0"/>
        </a:defPPr>
      </a:lstStyle>
    </a:txDef>
  </a:objectDefaults>
  <a:extraClrSchemeLst/>
  <a:custClrLst>
    <a:custClr name="Dark Gray #646E81">
      <a:srgbClr val="646E81"/>
    </a:custClr>
    <a:custClr name="Light Gray #B3B4B3">
      <a:srgbClr val="B3B4B3"/>
    </a:custClr>
    <a:custClr name="Forest #26874D">
      <a:srgbClr val="26874D"/>
    </a:custClr>
    <a:custClr name="Orange #E37820">
      <a:srgbClr val="E37820"/>
    </a:custClr>
  </a:custClr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6">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16C19D1D-7FFD-4B77-AABF-72481EC02E55}">
  <we:reference id="wa200000729" version="3.19.222.0" store="en-US" storeType="OMEX"/>
  <we:alternateReferences>
    <we:reference id="wa200000729" version="3.19.222.0" store="WA200000729"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BrandIn lastLayout="1"/>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876b24c0-7733-4c6a-b0fb-b1af7519ba2b">
      <Terms xmlns="http://schemas.microsoft.com/office/infopath/2007/PartnerControls"/>
    </lcf76f155ced4ddcb4097134ff3c332f>
    <TaxCatchAll xmlns="b130fb5a-4897-44aa-a36f-0c835240df39"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1F0E9C4F3F08C64B92FAAEC6FF116D7C" ma:contentTypeVersion="16" ma:contentTypeDescription="Create a new document." ma:contentTypeScope="" ma:versionID="1b1281c8f3fdd1fb7ae818925fd6125e">
  <xsd:schema xmlns:xsd="http://www.w3.org/2001/XMLSchema" xmlns:xs="http://www.w3.org/2001/XMLSchema" xmlns:p="http://schemas.microsoft.com/office/2006/metadata/properties" xmlns:ns2="876b24c0-7733-4c6a-b0fb-b1af7519ba2b" xmlns:ns3="b130fb5a-4897-44aa-a36f-0c835240df39" targetNamespace="http://schemas.microsoft.com/office/2006/metadata/properties" ma:root="true" ma:fieldsID="95757eef4c07127e1ef6949d9ce97bf0" ns2:_="" ns3:_="">
    <xsd:import namespace="876b24c0-7733-4c6a-b0fb-b1af7519ba2b"/>
    <xsd:import namespace="b130fb5a-4897-44aa-a36f-0c835240df39"/>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GenerationTime" minOccurs="0"/>
                <xsd:element ref="ns2:MediaServiceEventHashCode" minOccurs="0"/>
                <xsd:element ref="ns2:MediaServiceLocation" minOccurs="0"/>
                <xsd:element ref="ns3:SharedWithUsers" minOccurs="0"/>
                <xsd:element ref="ns3:SharedWithDetails" minOccurs="0"/>
                <xsd:element ref="ns2:lcf76f155ced4ddcb4097134ff3c332f" minOccurs="0"/>
                <xsd:element ref="ns3:TaxCatchAll" minOccurs="0"/>
                <xsd:element ref="ns2:MediaServiceOCR" minOccurs="0"/>
                <xsd:element ref="ns2:MediaLengthInSeconds" minOccurs="0"/>
                <xsd:element ref="ns2:MediaServiceSearchPropertie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76b24c0-7733-4c6a-b0fb-b1af7519ba2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Location" ma:index="13" nillable="true" ma:displayName="Location" ma:internalName="MediaServiceLocation" ma:readOnly="true">
      <xsd:simpleType>
        <xsd:restriction base="dms:Text"/>
      </xsd:simpleType>
    </xsd:element>
    <xsd:element name="lcf76f155ced4ddcb4097134ff3c332f" ma:index="17" nillable="true" ma:taxonomy="true" ma:internalName="lcf76f155ced4ddcb4097134ff3c332f" ma:taxonomyFieldName="MediaServiceImageTags" ma:displayName="Image Tags" ma:readOnly="false" ma:fieldId="{5cf76f15-5ced-4ddc-b409-7134ff3c332f}" ma:taxonomyMulti="true" ma:sspId="a8c50269-1cd4-4ba9-9246-56d290a07fb3" ma:termSetId="09814cd3-568e-fe90-9814-8d621ff8fb84" ma:anchorId="fba54fb3-c3e1-fe81-a776-ca4b69148c4d" ma:open="true" ma:isKeyword="false">
      <xsd:complexType>
        <xsd:sequence>
          <xsd:element ref="pc:Terms" minOccurs="0" maxOccurs="1"/>
        </xsd:sequence>
      </xsd:complexType>
    </xsd:element>
    <xsd:element name="MediaServiceOCR" ma:index="19" nillable="true" ma:displayName="Extracted Text" ma:internalName="MediaServiceOCR" ma:readOnly="true">
      <xsd:simpleType>
        <xsd:restriction base="dms:Note">
          <xsd:maxLength value="255"/>
        </xsd:restriction>
      </xsd:simpleType>
    </xsd:element>
    <xsd:element name="MediaLengthInSeconds" ma:index="20" nillable="true" ma:displayName="MediaLengthInSeconds" ma:hidden="true" ma:internalName="MediaLengthInSeconds" ma:readOnly="true">
      <xsd:simpleType>
        <xsd:restriction base="dms:Unknown"/>
      </xsd:simpleType>
    </xsd:element>
    <xsd:element name="MediaServiceSearchProperties" ma:index="21" nillable="true" ma:displayName="MediaServiceSearchProperties" ma:hidden="true" ma:internalName="MediaServiceSearchProperties" ma:readOnly="true">
      <xsd:simpleType>
        <xsd:restriction base="dms:Note"/>
      </xsd:simpleType>
    </xsd:element>
    <xsd:element name="MediaServiceObjectDetectorVersions" ma:index="22"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130fb5a-4897-44aa-a36f-0c835240df39"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element name="TaxCatchAll" ma:index="18" nillable="true" ma:displayName="Taxonomy Catch All Column" ma:hidden="true" ma:list="{6be38976-e895-413a-b544-8518d5eea6c4}" ma:internalName="TaxCatchAll" ma:showField="CatchAllData" ma:web="b130fb5a-4897-44aa-a36f-0c835240df39">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75162E3-BAA0-49C4-A2CF-857E58111819}">
  <ds:schemaRefs/>
</ds:datastoreItem>
</file>

<file path=customXml/itemProps2.xml><?xml version="1.0" encoding="utf-8"?>
<ds:datastoreItem xmlns:ds="http://schemas.openxmlformats.org/officeDocument/2006/customXml" ds:itemID="{9FCFFA47-11AE-40E2-8D3D-31D852D7F901}">
  <ds:schemaRefs>
    <ds:schemaRef ds:uri="876b24c0-7733-4c6a-b0fb-b1af7519ba2b"/>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b130fb5a-4897-44aa-a36f-0c835240df39"/>
    <ds:schemaRef ds:uri="http://www.w3.org/XML/1998/namespace"/>
    <ds:schemaRef ds:uri="http://purl.org/dc/dcmitype/"/>
  </ds:schemaRefs>
</ds:datastoreItem>
</file>

<file path=customXml/itemProps3.xml><?xml version="1.0" encoding="utf-8"?>
<ds:datastoreItem xmlns:ds="http://schemas.openxmlformats.org/officeDocument/2006/customXml" ds:itemID="{69769A8C-2B7B-49B6-9E0F-0B73BA129011}">
  <ds:schemaRefs>
    <ds:schemaRef ds:uri="876b24c0-7733-4c6a-b0fb-b1af7519ba2b"/>
    <ds:schemaRef ds:uri="b130fb5a-4897-44aa-a36f-0c835240df39"/>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4.xml><?xml version="1.0" encoding="utf-8"?>
<ds:datastoreItem xmlns:ds="http://schemas.openxmlformats.org/officeDocument/2006/customXml" ds:itemID="{87A102C0-2592-4974-82A5-AA451C0E33FE}">
  <ds:schemaRefs>
    <ds:schemaRef ds:uri="http://schemas.microsoft.com/sharepoint/v3/contenttype/forms"/>
  </ds:schemaRefs>
</ds:datastoreItem>
</file>

<file path=docMetadata/LabelInfo.xml><?xml version="1.0" encoding="utf-8"?>
<clbl:labelList xmlns:clbl="http://schemas.microsoft.com/office/2020/mipLabelMetadata">
  <clbl:label id="{c33c9f88-1eb7-4099-9700-16013fd9e8aa}" enabled="0" method="" siteId="{c33c9f88-1eb7-4099-9700-16013fd9e8aa}" removed="1"/>
</clbl:labelList>
</file>

<file path=docProps/app.xml><?xml version="1.0" encoding="utf-8"?>
<Properties xmlns="http://schemas.openxmlformats.org/officeDocument/2006/extended-properties" xmlns:vt="http://schemas.openxmlformats.org/officeDocument/2006/docPropsVTypes">
  <Template>blank</Template>
  <TotalTime>818</TotalTime>
  <Words>439</Words>
  <Application>Microsoft Office PowerPoint</Application>
  <PresentationFormat>Widescreen</PresentationFormat>
  <Paragraphs>114</Paragraphs>
  <Slides>40</Slides>
  <Notes>0</Notes>
  <HiddenSlides>0</HiddenSlides>
  <MMClips>0</MMClips>
  <ScaleCrop>false</ScaleCrop>
  <HeadingPairs>
    <vt:vector size="6" baseType="variant">
      <vt:variant>
        <vt:lpstr>Fonts Used</vt:lpstr>
      </vt:variant>
      <vt:variant>
        <vt:i4>1</vt:i4>
      </vt:variant>
      <vt:variant>
        <vt:lpstr>Theme</vt:lpstr>
      </vt:variant>
      <vt:variant>
        <vt:i4>1</vt:i4>
      </vt:variant>
      <vt:variant>
        <vt:lpstr>Slide Titles</vt:lpstr>
      </vt:variant>
      <vt:variant>
        <vt:i4>40</vt:i4>
      </vt:variant>
    </vt:vector>
  </HeadingPairs>
  <TitlesOfParts>
    <vt:vector size="42" baseType="lpstr">
      <vt:lpstr>Arial</vt:lpstr>
      <vt:lpstr>Synopsys_Light_2025</vt:lpstr>
      <vt:lpstr>Chipathon Design - ASGARD</vt:lpstr>
      <vt:lpstr>Agenda</vt:lpstr>
      <vt:lpstr>Task distribution</vt:lpstr>
      <vt:lpstr>1. Synthesis - Floorplan</vt:lpstr>
      <vt:lpstr>PowerPoint Presentation</vt:lpstr>
      <vt:lpstr>2. PnR Flow</vt:lpstr>
      <vt:lpstr>PowerPoint Presentation</vt:lpstr>
      <vt:lpstr>Check_Routes - ICC2</vt:lpstr>
      <vt:lpstr>Check_pg_connectivity – ICC2</vt:lpstr>
      <vt:lpstr>Check_pg_connectivity – ICC2</vt:lpstr>
      <vt:lpstr>Check_lvs – ICC2</vt:lpstr>
      <vt:lpstr>REPORT_GLOBAL_TIMING</vt:lpstr>
      <vt:lpstr>3. STA</vt:lpstr>
      <vt:lpstr>REPORT_GLOBAL_TIMING</vt:lpstr>
      <vt:lpstr>FIX_ECO</vt:lpstr>
      <vt:lpstr>FIX_TIMING</vt:lpstr>
      <vt:lpstr>5. CHIP - FINISH</vt:lpstr>
      <vt:lpstr>CHIP_FINISH – REPORT_GLOBAL_TIMING</vt:lpstr>
      <vt:lpstr>Fix Open</vt:lpstr>
      <vt:lpstr>Check_routes – Check_lvs</vt:lpstr>
      <vt:lpstr>Signoff_CheckDRC - Before</vt:lpstr>
      <vt:lpstr>Fix Signoff_CheckDRC</vt:lpstr>
      <vt:lpstr>Fix Signoff_CheckDRC</vt:lpstr>
      <vt:lpstr>Fix Signoff_CheckDRC</vt:lpstr>
      <vt:lpstr>Signoff_CheckDRC – Affter Fixed</vt:lpstr>
      <vt:lpstr>Script to fix DRC</vt:lpstr>
      <vt:lpstr>PROBLEM</vt:lpstr>
      <vt:lpstr>PROBLEM</vt:lpstr>
      <vt:lpstr>4. PV</vt:lpstr>
      <vt:lpstr>DRC_ICV – Before vs After</vt:lpstr>
      <vt:lpstr>LVS - ICV</vt:lpstr>
      <vt:lpstr>LVS – ICV Before</vt:lpstr>
      <vt:lpstr>LVS – ICV After</vt:lpstr>
      <vt:lpstr>5. LEC</vt:lpstr>
      <vt:lpstr>LEC</vt:lpstr>
      <vt:lpstr>FAIL – POST ROUTE</vt:lpstr>
      <vt:lpstr>6. Conclusion</vt:lpstr>
      <vt:lpstr>Conclusion - Experience</vt:lpstr>
      <vt:lpstr>Conclusion - Orientation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Thuc Nguyen</dc:creator>
  <cp:keywords/>
  <dc:description/>
  <cp:lastModifiedBy>Nhật Tân Nguyễn</cp:lastModifiedBy>
  <cp:revision>4</cp:revision>
  <dcterms:created xsi:type="dcterms:W3CDTF">2025-08-04T09:15:03Z</dcterms:created>
  <dcterms:modified xsi:type="dcterms:W3CDTF">2025-08-26T14:06:01Z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XPowerLiteLastOptimized">
    <vt:lpwstr>3543871</vt:lpwstr>
  </property>
  <property fmtid="{D5CDD505-2E9C-101B-9397-08002B2CF9AE}" pid="3" name="NXPowerLiteSettings">
    <vt:lpwstr>E9000F7008E001</vt:lpwstr>
  </property>
  <property fmtid="{D5CDD505-2E9C-101B-9397-08002B2CF9AE}" pid="4" name="NXPowerLiteVersion">
    <vt:lpwstr>D9.1.6</vt:lpwstr>
  </property>
  <property fmtid="{D5CDD505-2E9C-101B-9397-08002B2CF9AE}" pid="5" name="Version">
    <vt:lpwstr>01 Light, March 28 2033</vt:lpwstr>
  </property>
  <property fmtid="{D5CDD505-2E9C-101B-9397-08002B2CF9AE}" pid="6" name="MediaServiceImageTags">
    <vt:lpwstr/>
  </property>
  <property fmtid="{D5CDD505-2E9C-101B-9397-08002B2CF9AE}" pid="7" name="ContentTypeId">
    <vt:lpwstr>0x0101001F0E9C4F3F08C64B92FAAEC6FF116D7C</vt:lpwstr>
  </property>
</Properties>
</file>